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ppt/notesSlides/notesSlide6.xml" ContentType="application/vnd.openxmlformats-officedocument.presentationml.notesSlide+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ink/ink16.xml" ContentType="application/inkml+xml"/>
  <Override PartName="/ppt/notesSlides/notesSlide9.xml" ContentType="application/vnd.openxmlformats-officedocument.presentationml.notesSlide+xml"/>
  <Override PartName="/ppt/ink/ink17.xml" ContentType="application/inkml+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notesSlides/notesSlide11.xml" ContentType="application/vnd.openxmlformats-officedocument.presentationml.notesSlide+xml"/>
  <Override PartName="/ppt/ink/ink21.xml" ContentType="application/inkml+xml"/>
  <Override PartName="/ppt/ink/ink22.xml" ContentType="application/inkml+xml"/>
  <Override PartName="/ppt/notesSlides/notesSlide12.xml" ContentType="application/vnd.openxmlformats-officedocument.presentationml.notesSlide+xml"/>
  <Override PartName="/ppt/ink/ink23.xml" ContentType="application/inkml+xml"/>
  <Override PartName="/ppt/ink/ink24.xml" ContentType="application/inkml+xml"/>
  <Override PartName="/ppt/notesSlides/notesSlide13.xml" ContentType="application/vnd.openxmlformats-officedocument.presentationml.notesSlide+xml"/>
  <Override PartName="/ppt/ink/ink25.xml" ContentType="application/inkml+xml"/>
  <Override PartName="/ppt/ink/ink26.xml" ContentType="application/inkml+xml"/>
  <Override PartName="/ppt/notesSlides/notesSlide14.xml" ContentType="application/vnd.openxmlformats-officedocument.presentationml.notesSlide+xml"/>
  <Override PartName="/ppt/ink/ink27.xml" ContentType="application/inkml+xml"/>
  <Override PartName="/ppt/ink/ink28.xml" ContentType="application/inkml+xml"/>
  <Override PartName="/ppt/notesSlides/notesSlide15.xml" ContentType="application/vnd.openxmlformats-officedocument.presentationml.notesSlide+xml"/>
  <Override PartName="/ppt/ink/ink29.xml" ContentType="application/inkml+xml"/>
  <Override PartName="/ppt/ink/ink30.xml" ContentType="application/inkml+xml"/>
  <Override PartName="/ppt/notesSlides/notesSlide16.xml" ContentType="application/vnd.openxmlformats-officedocument.presentationml.notesSlide+xml"/>
  <Override PartName="/ppt/ink/ink31.xml" ContentType="application/inkml+xml"/>
  <Override PartName="/ppt/ink/ink32.xml" ContentType="application/inkml+xml"/>
  <Override PartName="/ppt/notesSlides/notesSlide17.xml" ContentType="application/vnd.openxmlformats-officedocument.presentationml.notesSlide+xml"/>
  <Override PartName="/ppt/ink/ink33.xml" ContentType="application/inkml+xml"/>
  <Override PartName="/ppt/ink/ink34.xml" ContentType="application/inkml+xml"/>
  <Override PartName="/ppt/notesSlides/notesSlide18.xml" ContentType="application/vnd.openxmlformats-officedocument.presentationml.notesSlide+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0"/>
  </p:notesMasterIdLst>
  <p:sldIdLst>
    <p:sldId id="256" r:id="rId5"/>
    <p:sldId id="278" r:id="rId6"/>
    <p:sldId id="258" r:id="rId7"/>
    <p:sldId id="280" r:id="rId8"/>
    <p:sldId id="269" r:id="rId9"/>
    <p:sldId id="288" r:id="rId10"/>
    <p:sldId id="270" r:id="rId11"/>
    <p:sldId id="271" r:id="rId12"/>
    <p:sldId id="281" r:id="rId13"/>
    <p:sldId id="272" r:id="rId14"/>
    <p:sldId id="292" r:id="rId15"/>
    <p:sldId id="291" r:id="rId16"/>
    <p:sldId id="273" r:id="rId17"/>
    <p:sldId id="294" r:id="rId18"/>
    <p:sldId id="282" r:id="rId19"/>
    <p:sldId id="274" r:id="rId20"/>
    <p:sldId id="295" r:id="rId21"/>
    <p:sldId id="289" r:id="rId22"/>
    <p:sldId id="275" r:id="rId23"/>
    <p:sldId id="290" r:id="rId24"/>
    <p:sldId id="286" r:id="rId25"/>
    <p:sldId id="283" r:id="rId26"/>
    <p:sldId id="277" r:id="rId27"/>
    <p:sldId id="293" r:id="rId28"/>
    <p:sldId id="268"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9DF855-2044-4378-D382-97019082214F}" name="Eda nur Saruhan" initials="" userId="S::eda.nur.saruhan@undp.org::c5d9941d-5539-4cc6-837d-40b768a4e45a" providerId="AD"/>
  <p188:author id="{5773C6ED-D5C0-6998-8565-4039F0794B89}" name="carlosnieto_r@hotmail.com" initials="ca" userId="S::urn:spo:guest#carlosnieto_r@hotmail.com::"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2A49"/>
    <a:srgbClr val="4618DE"/>
    <a:srgbClr val="6E1E90"/>
    <a:srgbClr val="F04A23"/>
    <a:srgbClr val="EE482C"/>
    <a:srgbClr val="4617DE"/>
    <a:srgbClr val="FE2E46"/>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0D9A46-20DF-48B3-A542-164CA64A4D0A}" v="8" dt="2024-06-24T07:15:45.40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C"/>
          </a:solidFill>
        </a:fill>
      </a:tcStyle>
    </a:wholeTbl>
    <a:band2H>
      <a:tcTxStyle/>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 styleId="{EEE7283C-3CF3-47DC-8721-378D4A62B228}"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4E2"/>
          </a:solidFill>
        </a:fill>
      </a:tcStyle>
    </a:wholeTbl>
    <a:band2H>
      <a:tcTxStyle/>
      <a:tcStyle>
        <a:tcBdr/>
        <a:fill>
          <a:solidFill>
            <a:srgbClr val="E9EB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FEFFFE"/>
        </a:fontRef>
        <a:srgbClr val="FEFFF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EFFFE"/>
        </a:fontRef>
        <a:srgbClr val="FEFFFE"/>
      </a:tcTxStyle>
      <a:tcStyle>
        <a:tcBdr>
          <a:left>
            <a:ln w="12700" cap="flat">
              <a:noFill/>
              <a:miter lim="400000"/>
            </a:ln>
          </a:left>
          <a:right>
            <a:ln w="12700" cap="flat">
              <a:noFill/>
              <a:miter lim="400000"/>
            </a:ln>
          </a:right>
          <a:top>
            <a:ln w="508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94444" autoAdjust="0"/>
  </p:normalViewPr>
  <p:slideViewPr>
    <p:cSldViewPr snapToGrid="0">
      <p:cViewPr varScale="1">
        <p:scale>
          <a:sx n="70" d="100"/>
          <a:sy n="70" d="100"/>
        </p:scale>
        <p:origin x="414" y="48"/>
      </p:cViewPr>
      <p:guideLst/>
    </p:cSldViewPr>
  </p:slideViewPr>
  <p:outlineViewPr>
    <p:cViewPr>
      <p:scale>
        <a:sx n="33" d="100"/>
        <a:sy n="33" d="100"/>
      </p:scale>
      <p:origin x="0" y="-91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pek Beril Benli" userId="S::ipek.beril.benli@undp.org::8f9c5f4b-b22c-49ff-bdd5-d07e27607437" providerId="AD" clId="Web-{8CEBC8F0-1925-8894-B66D-92D3F8EEBCA2}"/>
    <pc:docChg chg="addSld delSld">
      <pc:chgData name="Ipek Beril Benli" userId="S::ipek.beril.benli@undp.org::8f9c5f4b-b22c-49ff-bdd5-d07e27607437" providerId="AD" clId="Web-{8CEBC8F0-1925-8894-B66D-92D3F8EEBCA2}" dt="2024-03-15T12:29:17.387" v="4"/>
      <pc:docMkLst>
        <pc:docMk/>
      </pc:docMkLst>
      <pc:sldChg chg="del">
        <pc:chgData name="Ipek Beril Benli" userId="S::ipek.beril.benli@undp.org::8f9c5f4b-b22c-49ff-bdd5-d07e27607437" providerId="AD" clId="Web-{8CEBC8F0-1925-8894-B66D-92D3F8EEBCA2}" dt="2024-03-15T12:29:17.372" v="3"/>
        <pc:sldMkLst>
          <pc:docMk/>
          <pc:sldMk cId="0" sldId="264"/>
        </pc:sldMkLst>
      </pc:sldChg>
      <pc:sldChg chg="del">
        <pc:chgData name="Ipek Beril Benli" userId="S::ipek.beril.benli@undp.org::8f9c5f4b-b22c-49ff-bdd5-d07e27607437" providerId="AD" clId="Web-{8CEBC8F0-1925-8894-B66D-92D3F8EEBCA2}" dt="2024-03-15T12:29:17.387" v="4"/>
        <pc:sldMkLst>
          <pc:docMk/>
          <pc:sldMk cId="0" sldId="267"/>
        </pc:sldMkLst>
      </pc:sldChg>
      <pc:sldChg chg="delCm">
        <pc:chgData name="Ipek Beril Benli" userId="S::ipek.beril.benli@undp.org::8f9c5f4b-b22c-49ff-bdd5-d07e27607437" providerId="AD" clId="Web-{8CEBC8F0-1925-8894-B66D-92D3F8EEBCA2}" dt="2024-03-15T12:27:56.634" v="1"/>
        <pc:sldMkLst>
          <pc:docMk/>
          <pc:sldMk cId="3100614976" sldId="273"/>
        </pc:sldMkLst>
        <pc:extLst>
          <p:ext xmlns:p="http://schemas.openxmlformats.org/presentationml/2006/main" uri="{D6D511B9-2390-475A-947B-AFAB55BFBCF1}">
            <pc226:cmChg xmlns:pc226="http://schemas.microsoft.com/office/powerpoint/2022/06/main/command" chg="del">
              <pc226:chgData name="Ipek Beril Benli" userId="S::ipek.beril.benli@undp.org::8f9c5f4b-b22c-49ff-bdd5-d07e27607437" providerId="AD" clId="Web-{8CEBC8F0-1925-8894-B66D-92D3F8EEBCA2}" dt="2024-03-15T12:27:56.634" v="1"/>
              <pc2:cmMkLst xmlns:pc2="http://schemas.microsoft.com/office/powerpoint/2019/9/main/command">
                <pc:docMk/>
                <pc:sldMk cId="3100614976" sldId="273"/>
                <pc2:cmMk id="{0760F27F-A6EA-43CB-87F1-435D928619FF}"/>
              </pc2:cmMkLst>
            </pc226:cmChg>
          </p:ext>
        </pc:extLst>
      </pc:sldChg>
      <pc:sldChg chg="delCm">
        <pc:chgData name="Ipek Beril Benli" userId="S::ipek.beril.benli@undp.org::8f9c5f4b-b22c-49ff-bdd5-d07e27607437" providerId="AD" clId="Web-{8CEBC8F0-1925-8894-B66D-92D3F8EEBCA2}" dt="2024-03-15T12:27:51.337" v="0"/>
        <pc:sldMkLst>
          <pc:docMk/>
          <pc:sldMk cId="2496000186" sldId="278"/>
        </pc:sldMkLst>
        <pc:extLst>
          <p:ext xmlns:p="http://schemas.openxmlformats.org/presentationml/2006/main" uri="{D6D511B9-2390-475A-947B-AFAB55BFBCF1}">
            <pc226:cmChg xmlns:pc226="http://schemas.microsoft.com/office/powerpoint/2022/06/main/command" chg="del">
              <pc226:chgData name="Ipek Beril Benli" userId="S::ipek.beril.benli@undp.org::8f9c5f4b-b22c-49ff-bdd5-d07e27607437" providerId="AD" clId="Web-{8CEBC8F0-1925-8894-B66D-92D3F8EEBCA2}" dt="2024-03-15T12:27:51.337" v="0"/>
              <pc2:cmMkLst xmlns:pc2="http://schemas.microsoft.com/office/powerpoint/2019/9/main/command">
                <pc:docMk/>
                <pc:sldMk cId="2496000186" sldId="278"/>
                <pc2:cmMk id="{B9CFB55F-B64D-4089-8034-8150A9E9C8BC}"/>
              </pc2:cmMkLst>
            </pc226:cmChg>
          </p:ext>
        </pc:extLst>
      </pc:sldChg>
      <pc:sldChg chg="add">
        <pc:chgData name="Ipek Beril Benli" userId="S::ipek.beril.benli@undp.org::8f9c5f4b-b22c-49ff-bdd5-d07e27607437" providerId="AD" clId="Web-{8CEBC8F0-1925-8894-B66D-92D3F8EEBCA2}" dt="2024-03-15T12:29:03.262" v="2"/>
        <pc:sldMkLst>
          <pc:docMk/>
          <pc:sldMk cId="950368928" sldId="279"/>
        </pc:sldMkLst>
      </pc:sldChg>
    </pc:docChg>
  </pc:docChgLst>
  <pc:docChgLst>
    <pc:chgData name="Ipek Beril Benli" userId="S::ipek.beril.benli@undp.org::8f9c5f4b-b22c-49ff-bdd5-d07e27607437" providerId="AD" clId="Web-{70C7BC07-BB33-76A1-341B-B125B7987719}"/>
    <pc:docChg chg="modSld">
      <pc:chgData name="Ipek Beril Benli" userId="S::ipek.beril.benli@undp.org::8f9c5f4b-b22c-49ff-bdd5-d07e27607437" providerId="AD" clId="Web-{70C7BC07-BB33-76A1-341B-B125B7987719}" dt="2024-03-13T12:29:03.866" v="30" actId="1076"/>
      <pc:docMkLst>
        <pc:docMk/>
      </pc:docMkLst>
      <pc:sldChg chg="addSp delSp modSp">
        <pc:chgData name="Ipek Beril Benli" userId="S::ipek.beril.benli@undp.org::8f9c5f4b-b22c-49ff-bdd5-d07e27607437" providerId="AD" clId="Web-{70C7BC07-BB33-76A1-341B-B125B7987719}" dt="2024-03-13T12:29:03.866" v="30" actId="1076"/>
        <pc:sldMkLst>
          <pc:docMk/>
          <pc:sldMk cId="2496000186" sldId="278"/>
        </pc:sldMkLst>
        <pc:spChg chg="del">
          <ac:chgData name="Ipek Beril Benli" userId="S::ipek.beril.benli@undp.org::8f9c5f4b-b22c-49ff-bdd5-d07e27607437" providerId="AD" clId="Web-{70C7BC07-BB33-76A1-341B-B125B7987719}" dt="2024-03-13T12:25:43.108" v="12"/>
          <ac:spMkLst>
            <pc:docMk/>
            <pc:sldMk cId="2496000186" sldId="278"/>
            <ac:spMk id="11" creationId="{ED9C0227-9F70-3620-FB4B-9F93D716E793}"/>
          </ac:spMkLst>
        </pc:spChg>
        <pc:spChg chg="mod">
          <ac:chgData name="Ipek Beril Benli" userId="S::ipek.beril.benli@undp.org::8f9c5f4b-b22c-49ff-bdd5-d07e27607437" providerId="AD" clId="Web-{70C7BC07-BB33-76A1-341B-B125B7987719}" dt="2024-03-13T12:29:03.866" v="30" actId="1076"/>
          <ac:spMkLst>
            <pc:docMk/>
            <pc:sldMk cId="2496000186" sldId="278"/>
            <ac:spMk id="17" creationId="{1ED2B680-313A-C5B4-B6DE-5558729EBDBC}"/>
          </ac:spMkLst>
        </pc:spChg>
        <pc:spChg chg="mod">
          <ac:chgData name="Ipek Beril Benli" userId="S::ipek.beril.benli@undp.org::8f9c5f4b-b22c-49ff-bdd5-d07e27607437" providerId="AD" clId="Web-{70C7BC07-BB33-76A1-341B-B125B7987719}" dt="2024-03-13T12:29:00.165" v="29" actId="1076"/>
          <ac:spMkLst>
            <pc:docMk/>
            <pc:sldMk cId="2496000186" sldId="278"/>
            <ac:spMk id="32" creationId="{ED9C0227-9F70-3620-FB4B-9F93D716E793}"/>
          </ac:spMkLst>
        </pc:spChg>
        <pc:picChg chg="add mod">
          <ac:chgData name="Ipek Beril Benli" userId="S::ipek.beril.benli@undp.org::8f9c5f4b-b22c-49ff-bdd5-d07e27607437" providerId="AD" clId="Web-{70C7BC07-BB33-76A1-341B-B125B7987719}" dt="2024-03-13T12:26:12.718" v="22" actId="1076"/>
          <ac:picMkLst>
            <pc:docMk/>
            <pc:sldMk cId="2496000186" sldId="278"/>
            <ac:picMk id="7" creationId="{F3E68E8E-E241-A433-3899-02FE5CB6CBD5}"/>
          </ac:picMkLst>
        </pc:picChg>
        <pc:picChg chg="del">
          <ac:chgData name="Ipek Beril Benli" userId="S::ipek.beril.benli@undp.org::8f9c5f4b-b22c-49ff-bdd5-d07e27607437" providerId="AD" clId="Web-{70C7BC07-BB33-76A1-341B-B125B7987719}" dt="2024-03-13T12:24:59.638" v="5"/>
          <ac:picMkLst>
            <pc:docMk/>
            <pc:sldMk cId="2496000186" sldId="278"/>
            <ac:picMk id="37" creationId="{6A0C88B0-0DD8-7690-400D-E3A68D67ABCD}"/>
          </ac:picMkLst>
        </pc:picChg>
        <pc:cxnChg chg="mod">
          <ac:chgData name="Ipek Beril Benli" userId="S::ipek.beril.benli@undp.org::8f9c5f4b-b22c-49ff-bdd5-d07e27607437" providerId="AD" clId="Web-{70C7BC07-BB33-76A1-341B-B125B7987719}" dt="2024-03-13T12:26:18.016" v="23" actId="1076"/>
          <ac:cxnSpMkLst>
            <pc:docMk/>
            <pc:sldMk cId="2496000186" sldId="278"/>
            <ac:cxnSpMk id="42" creationId="{43543C25-EE54-3503-A4A7-0A14A92D4C7A}"/>
          </ac:cxnSpMkLst>
        </pc:cxnChg>
      </pc:sldChg>
    </pc:docChg>
  </pc:docChgLst>
  <pc:docChgLst>
    <pc:chgData name="Ipek Beril Benli" userId="S::ipek.beril.benli@undp.org::8f9c5f4b-b22c-49ff-bdd5-d07e27607437" providerId="AD" clId="Web-{683A36E5-4E3E-43CE-6D21-84A5124529EF}"/>
    <pc:docChg chg="modSld">
      <pc:chgData name="Ipek Beril Benli" userId="S::ipek.beril.benli@undp.org::8f9c5f4b-b22c-49ff-bdd5-d07e27607437" providerId="AD" clId="Web-{683A36E5-4E3E-43CE-6D21-84A5124529EF}" dt="2024-04-14T15:57:37.904" v="17" actId="1076"/>
      <pc:docMkLst>
        <pc:docMk/>
      </pc:docMkLst>
      <pc:sldChg chg="modSp">
        <pc:chgData name="Ipek Beril Benli" userId="S::ipek.beril.benli@undp.org::8f9c5f4b-b22c-49ff-bdd5-d07e27607437" providerId="AD" clId="Web-{683A36E5-4E3E-43CE-6D21-84A5124529EF}" dt="2024-04-14T15:57:37.904" v="17" actId="1076"/>
        <pc:sldMkLst>
          <pc:docMk/>
          <pc:sldMk cId="120320344" sldId="280"/>
        </pc:sldMkLst>
        <pc:spChg chg="mod">
          <ac:chgData name="Ipek Beril Benli" userId="S::ipek.beril.benli@undp.org::8f9c5f4b-b22c-49ff-bdd5-d07e27607437" providerId="AD" clId="Web-{683A36E5-4E3E-43CE-6D21-84A5124529EF}" dt="2024-04-14T15:57:09.091" v="8" actId="1076"/>
          <ac:spMkLst>
            <pc:docMk/>
            <pc:sldMk cId="120320344" sldId="280"/>
            <ac:spMk id="6" creationId="{729907CF-28C8-76FC-F272-DD22902DCB61}"/>
          </ac:spMkLst>
        </pc:spChg>
        <pc:spChg chg="mod">
          <ac:chgData name="Ipek Beril Benli" userId="S::ipek.beril.benli@undp.org::8f9c5f4b-b22c-49ff-bdd5-d07e27607437" providerId="AD" clId="Web-{683A36E5-4E3E-43CE-6D21-84A5124529EF}" dt="2024-04-14T15:57:18.653" v="11" actId="1076"/>
          <ac:spMkLst>
            <pc:docMk/>
            <pc:sldMk cId="120320344" sldId="280"/>
            <ac:spMk id="9" creationId="{D7C8A5E2-1CDB-34A1-4F44-C5E9A4E6D0E3}"/>
          </ac:spMkLst>
        </pc:spChg>
        <pc:spChg chg="mod">
          <ac:chgData name="Ipek Beril Benli" userId="S::ipek.beril.benli@undp.org::8f9c5f4b-b22c-49ff-bdd5-d07e27607437" providerId="AD" clId="Web-{683A36E5-4E3E-43CE-6D21-84A5124529EF}" dt="2024-04-14T15:57:37.904" v="16" actId="1076"/>
          <ac:spMkLst>
            <pc:docMk/>
            <pc:sldMk cId="120320344" sldId="280"/>
            <ac:spMk id="17" creationId="{1ED2B680-313A-C5B4-B6DE-5558729EBDBC}"/>
          </ac:spMkLst>
        </pc:spChg>
        <pc:spChg chg="mod">
          <ac:chgData name="Ipek Beril Benli" userId="S::ipek.beril.benli@undp.org::8f9c5f4b-b22c-49ff-bdd5-d07e27607437" providerId="AD" clId="Web-{683A36E5-4E3E-43CE-6D21-84A5124529EF}" dt="2024-04-14T15:57:37.904" v="17" actId="1076"/>
          <ac:spMkLst>
            <pc:docMk/>
            <pc:sldMk cId="120320344" sldId="280"/>
            <ac:spMk id="32" creationId="{ED9C0227-9F70-3620-FB4B-9F93D716E793}"/>
          </ac:spMkLst>
        </pc:spChg>
        <pc:picChg chg="mod">
          <ac:chgData name="Ipek Beril Benli" userId="S::ipek.beril.benli@undp.org::8f9c5f4b-b22c-49ff-bdd5-d07e27607437" providerId="AD" clId="Web-{683A36E5-4E3E-43CE-6D21-84A5124529EF}" dt="2024-04-14T15:57:31.075" v="15" actId="1076"/>
          <ac:picMkLst>
            <pc:docMk/>
            <pc:sldMk cId="120320344" sldId="280"/>
            <ac:picMk id="7" creationId="{F3E68E8E-E241-A433-3899-02FE5CB6CBD5}"/>
          </ac:picMkLst>
        </pc:picChg>
        <pc:picChg chg="mod">
          <ac:chgData name="Ipek Beril Benli" userId="S::ipek.beril.benli@undp.org::8f9c5f4b-b22c-49ff-bdd5-d07e27607437" providerId="AD" clId="Web-{683A36E5-4E3E-43CE-6D21-84A5124529EF}" dt="2024-04-14T15:56:59.606" v="5" actId="1076"/>
          <ac:picMkLst>
            <pc:docMk/>
            <pc:sldMk cId="120320344" sldId="280"/>
            <ac:picMk id="29" creationId="{CD8F48FF-6BE3-6F16-C566-35970E0E71DA}"/>
          </ac:picMkLst>
        </pc:picChg>
        <pc:cxnChg chg="mod">
          <ac:chgData name="Ipek Beril Benli" userId="S::ipek.beril.benli@undp.org::8f9c5f4b-b22c-49ff-bdd5-d07e27607437" providerId="AD" clId="Web-{683A36E5-4E3E-43CE-6D21-84A5124529EF}" dt="2024-04-14T15:56:50.372" v="3" actId="1076"/>
          <ac:cxnSpMkLst>
            <pc:docMk/>
            <pc:sldMk cId="120320344" sldId="280"/>
            <ac:cxnSpMk id="55" creationId="{1EC39BDE-F794-9763-E9BB-6F366B1A9352}"/>
          </ac:cxnSpMkLst>
        </pc:cxnChg>
      </pc:sldChg>
    </pc:docChg>
  </pc:docChgLst>
  <pc:docChgLst>
    <pc:chgData name="EDA NUR SARUHAN" userId="796a441a-389d-493a-b849-403485121362" providerId="ADAL" clId="{F50D9A46-20DF-48B3-A542-164CA64A4D0A}"/>
    <pc:docChg chg="undo redo custSel addSld delSld modSld sldOrd">
      <pc:chgData name="EDA NUR SARUHAN" userId="796a441a-389d-493a-b849-403485121362" providerId="ADAL" clId="{F50D9A46-20DF-48B3-A542-164CA64A4D0A}" dt="2024-06-24T07:16:17.609" v="221"/>
      <pc:docMkLst>
        <pc:docMk/>
      </pc:docMkLst>
      <pc:sldChg chg="modSp mod">
        <pc:chgData name="EDA NUR SARUHAN" userId="796a441a-389d-493a-b849-403485121362" providerId="ADAL" clId="{F50D9A46-20DF-48B3-A542-164CA64A4D0A}" dt="2024-06-24T07:10:59.195" v="19" actId="27636"/>
        <pc:sldMkLst>
          <pc:docMk/>
          <pc:sldMk cId="0" sldId="258"/>
        </pc:sldMkLst>
        <pc:spChg chg="mod">
          <ac:chgData name="EDA NUR SARUHAN" userId="796a441a-389d-493a-b849-403485121362" providerId="ADAL" clId="{F50D9A46-20DF-48B3-A542-164CA64A4D0A}" dt="2024-06-24T07:10:59.195" v="19" actId="27636"/>
          <ac:spMkLst>
            <pc:docMk/>
            <pc:sldMk cId="0" sldId="258"/>
            <ac:spMk id="490" creationId="{00000000-0000-0000-0000-000000000000}"/>
          </ac:spMkLst>
        </pc:spChg>
        <pc:spChg chg="mod">
          <ac:chgData name="EDA NUR SARUHAN" userId="796a441a-389d-493a-b849-403485121362" providerId="ADAL" clId="{F50D9A46-20DF-48B3-A542-164CA64A4D0A}" dt="2024-06-24T07:10:38.910" v="14" actId="1076"/>
          <ac:spMkLst>
            <pc:docMk/>
            <pc:sldMk cId="0" sldId="258"/>
            <ac:spMk id="492" creationId="{00000000-0000-0000-0000-000000000000}"/>
          </ac:spMkLst>
        </pc:spChg>
        <pc:spChg chg="mod">
          <ac:chgData name="EDA NUR SARUHAN" userId="796a441a-389d-493a-b849-403485121362" providerId="ADAL" clId="{F50D9A46-20DF-48B3-A542-164CA64A4D0A}" dt="2024-06-24T07:10:36.659" v="13" actId="1076"/>
          <ac:spMkLst>
            <pc:docMk/>
            <pc:sldMk cId="0" sldId="258"/>
            <ac:spMk id="493" creationId="{00000000-0000-0000-0000-000000000000}"/>
          </ac:spMkLst>
        </pc:spChg>
      </pc:sldChg>
      <pc:sldChg chg="modSp mod">
        <pc:chgData name="EDA NUR SARUHAN" userId="796a441a-389d-493a-b849-403485121362" providerId="ADAL" clId="{F50D9A46-20DF-48B3-A542-164CA64A4D0A}" dt="2024-06-24T07:11:57.316" v="63"/>
        <pc:sldMkLst>
          <pc:docMk/>
          <pc:sldMk cId="2903211234" sldId="269"/>
        </pc:sldMkLst>
        <pc:spChg chg="mod">
          <ac:chgData name="EDA NUR SARUHAN" userId="796a441a-389d-493a-b849-403485121362" providerId="ADAL" clId="{F50D9A46-20DF-48B3-A542-164CA64A4D0A}" dt="2024-06-24T07:11:57.316" v="63"/>
          <ac:spMkLst>
            <pc:docMk/>
            <pc:sldMk cId="2903211234" sldId="269"/>
            <ac:spMk id="490" creationId="{00000000-0000-0000-0000-000000000000}"/>
          </ac:spMkLst>
        </pc:spChg>
        <pc:spChg chg="mod">
          <ac:chgData name="EDA NUR SARUHAN" userId="796a441a-389d-493a-b849-403485121362" providerId="ADAL" clId="{F50D9A46-20DF-48B3-A542-164CA64A4D0A}" dt="2024-06-24T07:11:50.819" v="60"/>
          <ac:spMkLst>
            <pc:docMk/>
            <pc:sldMk cId="2903211234" sldId="269"/>
            <ac:spMk id="493" creationId="{00000000-0000-0000-0000-000000000000}"/>
          </ac:spMkLst>
        </pc:spChg>
      </pc:sldChg>
      <pc:sldChg chg="modSp mod">
        <pc:chgData name="EDA NUR SARUHAN" userId="796a441a-389d-493a-b849-403485121362" providerId="ADAL" clId="{F50D9A46-20DF-48B3-A542-164CA64A4D0A}" dt="2024-06-24T07:12:19.676" v="69"/>
        <pc:sldMkLst>
          <pc:docMk/>
          <pc:sldMk cId="434732476" sldId="270"/>
        </pc:sldMkLst>
        <pc:spChg chg="mod">
          <ac:chgData name="EDA NUR SARUHAN" userId="796a441a-389d-493a-b849-403485121362" providerId="ADAL" clId="{F50D9A46-20DF-48B3-A542-164CA64A4D0A}" dt="2024-06-24T07:12:19.676" v="69"/>
          <ac:spMkLst>
            <pc:docMk/>
            <pc:sldMk cId="434732476" sldId="270"/>
            <ac:spMk id="490" creationId="{00000000-0000-0000-0000-000000000000}"/>
          </ac:spMkLst>
        </pc:spChg>
        <pc:spChg chg="mod">
          <ac:chgData name="EDA NUR SARUHAN" userId="796a441a-389d-493a-b849-403485121362" providerId="ADAL" clId="{F50D9A46-20DF-48B3-A542-164CA64A4D0A}" dt="2024-06-24T07:12:13.049" v="66"/>
          <ac:spMkLst>
            <pc:docMk/>
            <pc:sldMk cId="434732476" sldId="270"/>
            <ac:spMk id="493" creationId="{00000000-0000-0000-0000-000000000000}"/>
          </ac:spMkLst>
        </pc:spChg>
      </pc:sldChg>
      <pc:sldChg chg="modSp mod">
        <pc:chgData name="EDA NUR SARUHAN" userId="796a441a-389d-493a-b849-403485121362" providerId="ADAL" clId="{F50D9A46-20DF-48B3-A542-164CA64A4D0A}" dt="2024-06-24T07:12:37.122" v="77"/>
        <pc:sldMkLst>
          <pc:docMk/>
          <pc:sldMk cId="1729379315" sldId="271"/>
        </pc:sldMkLst>
        <pc:spChg chg="mod">
          <ac:chgData name="EDA NUR SARUHAN" userId="796a441a-389d-493a-b849-403485121362" providerId="ADAL" clId="{F50D9A46-20DF-48B3-A542-164CA64A4D0A}" dt="2024-06-24T07:12:37.122" v="77"/>
          <ac:spMkLst>
            <pc:docMk/>
            <pc:sldMk cId="1729379315" sldId="271"/>
            <ac:spMk id="490" creationId="{00000000-0000-0000-0000-000000000000}"/>
          </ac:spMkLst>
        </pc:spChg>
        <pc:spChg chg="mod">
          <ac:chgData name="EDA NUR SARUHAN" userId="796a441a-389d-493a-b849-403485121362" providerId="ADAL" clId="{F50D9A46-20DF-48B3-A542-164CA64A4D0A}" dt="2024-06-24T07:12:29.482" v="72"/>
          <ac:spMkLst>
            <pc:docMk/>
            <pc:sldMk cId="1729379315" sldId="271"/>
            <ac:spMk id="493" creationId="{00000000-0000-0000-0000-000000000000}"/>
          </ac:spMkLst>
        </pc:spChg>
      </pc:sldChg>
      <pc:sldChg chg="modSp mod">
        <pc:chgData name="EDA NUR SARUHAN" userId="796a441a-389d-493a-b849-403485121362" providerId="ADAL" clId="{F50D9A46-20DF-48B3-A542-164CA64A4D0A}" dt="2024-06-24T07:13:12.036" v="97"/>
        <pc:sldMkLst>
          <pc:docMk/>
          <pc:sldMk cId="664534578" sldId="272"/>
        </pc:sldMkLst>
        <pc:spChg chg="mod">
          <ac:chgData name="EDA NUR SARUHAN" userId="796a441a-389d-493a-b849-403485121362" providerId="ADAL" clId="{F50D9A46-20DF-48B3-A542-164CA64A4D0A}" dt="2024-06-24T07:13:12.036" v="97"/>
          <ac:spMkLst>
            <pc:docMk/>
            <pc:sldMk cId="664534578" sldId="272"/>
            <ac:spMk id="490" creationId="{00000000-0000-0000-0000-000000000000}"/>
          </ac:spMkLst>
        </pc:spChg>
        <pc:spChg chg="mod">
          <ac:chgData name="EDA NUR SARUHAN" userId="796a441a-389d-493a-b849-403485121362" providerId="ADAL" clId="{F50D9A46-20DF-48B3-A542-164CA64A4D0A}" dt="2024-06-24T07:13:06.177" v="94"/>
          <ac:spMkLst>
            <pc:docMk/>
            <pc:sldMk cId="664534578" sldId="272"/>
            <ac:spMk id="493" creationId="{00000000-0000-0000-0000-000000000000}"/>
          </ac:spMkLst>
        </pc:spChg>
      </pc:sldChg>
      <pc:sldChg chg="modSp mod">
        <pc:chgData name="EDA NUR SARUHAN" userId="796a441a-389d-493a-b849-403485121362" providerId="ADAL" clId="{F50D9A46-20DF-48B3-A542-164CA64A4D0A}" dt="2024-06-24T07:13:38.002" v="120" actId="5793"/>
        <pc:sldMkLst>
          <pc:docMk/>
          <pc:sldMk cId="3284491021" sldId="273"/>
        </pc:sldMkLst>
        <pc:spChg chg="mod">
          <ac:chgData name="EDA NUR SARUHAN" userId="796a441a-389d-493a-b849-403485121362" providerId="ADAL" clId="{F50D9A46-20DF-48B3-A542-164CA64A4D0A}" dt="2024-06-24T07:13:38.002" v="120" actId="5793"/>
          <ac:spMkLst>
            <pc:docMk/>
            <pc:sldMk cId="3284491021" sldId="273"/>
            <ac:spMk id="490" creationId="{00000000-0000-0000-0000-000000000000}"/>
          </ac:spMkLst>
        </pc:spChg>
        <pc:spChg chg="mod">
          <ac:chgData name="EDA NUR SARUHAN" userId="796a441a-389d-493a-b849-403485121362" providerId="ADAL" clId="{F50D9A46-20DF-48B3-A542-164CA64A4D0A}" dt="2024-06-24T07:13:28.690" v="102" actId="1076"/>
          <ac:spMkLst>
            <pc:docMk/>
            <pc:sldMk cId="3284491021" sldId="273"/>
            <ac:spMk id="493" creationId="{00000000-0000-0000-0000-000000000000}"/>
          </ac:spMkLst>
        </pc:spChg>
      </pc:sldChg>
      <pc:sldChg chg="modSp mod">
        <pc:chgData name="EDA NUR SARUHAN" userId="796a441a-389d-493a-b849-403485121362" providerId="ADAL" clId="{F50D9A46-20DF-48B3-A542-164CA64A4D0A}" dt="2024-06-24T07:14:14.540" v="146" actId="27636"/>
        <pc:sldMkLst>
          <pc:docMk/>
          <pc:sldMk cId="3671019558" sldId="274"/>
        </pc:sldMkLst>
        <pc:spChg chg="mod">
          <ac:chgData name="EDA NUR SARUHAN" userId="796a441a-389d-493a-b849-403485121362" providerId="ADAL" clId="{F50D9A46-20DF-48B3-A542-164CA64A4D0A}" dt="2024-06-24T07:14:14.540" v="146" actId="27636"/>
          <ac:spMkLst>
            <pc:docMk/>
            <pc:sldMk cId="3671019558" sldId="274"/>
            <ac:spMk id="490" creationId="{00000000-0000-0000-0000-000000000000}"/>
          </ac:spMkLst>
        </pc:spChg>
        <pc:spChg chg="mod">
          <ac:chgData name="EDA NUR SARUHAN" userId="796a441a-389d-493a-b849-403485121362" providerId="ADAL" clId="{F50D9A46-20DF-48B3-A542-164CA64A4D0A}" dt="2024-06-24T07:14:07.635" v="142"/>
          <ac:spMkLst>
            <pc:docMk/>
            <pc:sldMk cId="3671019558" sldId="274"/>
            <ac:spMk id="493" creationId="{00000000-0000-0000-0000-000000000000}"/>
          </ac:spMkLst>
        </pc:spChg>
      </pc:sldChg>
      <pc:sldChg chg="modSp mod">
        <pc:chgData name="EDA NUR SARUHAN" userId="796a441a-389d-493a-b849-403485121362" providerId="ADAL" clId="{F50D9A46-20DF-48B3-A542-164CA64A4D0A}" dt="2024-06-24T07:14:37.088" v="154"/>
        <pc:sldMkLst>
          <pc:docMk/>
          <pc:sldMk cId="3774262820" sldId="275"/>
        </pc:sldMkLst>
        <pc:spChg chg="mod">
          <ac:chgData name="EDA NUR SARUHAN" userId="796a441a-389d-493a-b849-403485121362" providerId="ADAL" clId="{F50D9A46-20DF-48B3-A542-164CA64A4D0A}" dt="2024-06-24T07:14:37.088" v="154"/>
          <ac:spMkLst>
            <pc:docMk/>
            <pc:sldMk cId="3774262820" sldId="275"/>
            <ac:spMk id="490" creationId="{00000000-0000-0000-0000-000000000000}"/>
          </ac:spMkLst>
        </pc:spChg>
        <pc:spChg chg="mod">
          <ac:chgData name="EDA NUR SARUHAN" userId="796a441a-389d-493a-b849-403485121362" providerId="ADAL" clId="{F50D9A46-20DF-48B3-A542-164CA64A4D0A}" dt="2024-06-24T07:14:31.496" v="151" actId="1076"/>
          <ac:spMkLst>
            <pc:docMk/>
            <pc:sldMk cId="3774262820" sldId="275"/>
            <ac:spMk id="493" creationId="{00000000-0000-0000-0000-000000000000}"/>
          </ac:spMkLst>
        </pc:spChg>
      </pc:sldChg>
      <pc:sldChg chg="modSp mod">
        <pc:chgData name="EDA NUR SARUHAN" userId="796a441a-389d-493a-b849-403485121362" providerId="ADAL" clId="{F50D9A46-20DF-48B3-A542-164CA64A4D0A}" dt="2024-06-24T07:14:55.259" v="162"/>
        <pc:sldMkLst>
          <pc:docMk/>
          <pc:sldMk cId="1090383087" sldId="276"/>
        </pc:sldMkLst>
        <pc:spChg chg="mod">
          <ac:chgData name="EDA NUR SARUHAN" userId="796a441a-389d-493a-b849-403485121362" providerId="ADAL" clId="{F50D9A46-20DF-48B3-A542-164CA64A4D0A}" dt="2024-06-24T07:14:55.259" v="162"/>
          <ac:spMkLst>
            <pc:docMk/>
            <pc:sldMk cId="1090383087" sldId="276"/>
            <ac:spMk id="490" creationId="{00000000-0000-0000-0000-000000000000}"/>
          </ac:spMkLst>
        </pc:spChg>
        <pc:spChg chg="mod">
          <ac:chgData name="EDA NUR SARUHAN" userId="796a441a-389d-493a-b849-403485121362" providerId="ADAL" clId="{F50D9A46-20DF-48B3-A542-164CA64A4D0A}" dt="2024-06-24T07:14:47.958" v="157"/>
          <ac:spMkLst>
            <pc:docMk/>
            <pc:sldMk cId="1090383087" sldId="276"/>
            <ac:spMk id="493" creationId="{00000000-0000-0000-0000-000000000000}"/>
          </ac:spMkLst>
        </pc:spChg>
      </pc:sldChg>
      <pc:sldChg chg="new del">
        <pc:chgData name="EDA NUR SARUHAN" userId="796a441a-389d-493a-b849-403485121362" providerId="ADAL" clId="{F50D9A46-20DF-48B3-A542-164CA64A4D0A}" dt="2024-06-24T07:11:21.943" v="22" actId="47"/>
        <pc:sldMkLst>
          <pc:docMk/>
          <pc:sldMk cId="347083183" sldId="279"/>
        </pc:sldMkLst>
      </pc:sldChg>
      <pc:sldChg chg="modSp add mod">
        <pc:chgData name="EDA NUR SARUHAN" userId="796a441a-389d-493a-b849-403485121362" providerId="ADAL" clId="{F50D9A46-20DF-48B3-A542-164CA64A4D0A}" dt="2024-06-24T07:11:37.690" v="57" actId="1076"/>
        <pc:sldMkLst>
          <pc:docMk/>
          <pc:sldMk cId="2319431748" sldId="280"/>
        </pc:sldMkLst>
        <pc:spChg chg="mod">
          <ac:chgData name="EDA NUR SARUHAN" userId="796a441a-389d-493a-b849-403485121362" providerId="ADAL" clId="{F50D9A46-20DF-48B3-A542-164CA64A4D0A}" dt="2024-06-24T07:11:37.690" v="57" actId="1076"/>
          <ac:spMkLst>
            <pc:docMk/>
            <pc:sldMk cId="2319431748" sldId="280"/>
            <ac:spMk id="476" creationId="{00000000-0000-0000-0000-000000000000}"/>
          </ac:spMkLst>
        </pc:spChg>
      </pc:sldChg>
      <pc:sldChg chg="modSp add mod ord">
        <pc:chgData name="EDA NUR SARUHAN" userId="796a441a-389d-493a-b849-403485121362" providerId="ADAL" clId="{F50D9A46-20DF-48B3-A542-164CA64A4D0A}" dt="2024-06-24T07:12:54.518" v="91" actId="20577"/>
        <pc:sldMkLst>
          <pc:docMk/>
          <pc:sldMk cId="3209889353" sldId="281"/>
        </pc:sldMkLst>
        <pc:spChg chg="mod">
          <ac:chgData name="EDA NUR SARUHAN" userId="796a441a-389d-493a-b849-403485121362" providerId="ADAL" clId="{F50D9A46-20DF-48B3-A542-164CA64A4D0A}" dt="2024-06-24T07:12:54.518" v="91" actId="20577"/>
          <ac:spMkLst>
            <pc:docMk/>
            <pc:sldMk cId="3209889353" sldId="281"/>
            <ac:spMk id="476" creationId="{00000000-0000-0000-0000-000000000000}"/>
          </ac:spMkLst>
        </pc:spChg>
      </pc:sldChg>
      <pc:sldChg chg="modSp add mod ord">
        <pc:chgData name="EDA NUR SARUHAN" userId="796a441a-389d-493a-b849-403485121362" providerId="ADAL" clId="{F50D9A46-20DF-48B3-A542-164CA64A4D0A}" dt="2024-06-24T07:13:51.976" v="132" actId="20577"/>
        <pc:sldMkLst>
          <pc:docMk/>
          <pc:sldMk cId="4161134741" sldId="282"/>
        </pc:sldMkLst>
        <pc:spChg chg="mod">
          <ac:chgData name="EDA NUR SARUHAN" userId="796a441a-389d-493a-b849-403485121362" providerId="ADAL" clId="{F50D9A46-20DF-48B3-A542-164CA64A4D0A}" dt="2024-06-24T07:13:51.976" v="132" actId="20577"/>
          <ac:spMkLst>
            <pc:docMk/>
            <pc:sldMk cId="4161134741" sldId="282"/>
            <ac:spMk id="476" creationId="{00000000-0000-0000-0000-000000000000}"/>
          </ac:spMkLst>
        </pc:spChg>
      </pc:sldChg>
      <pc:sldChg chg="modSp add mod">
        <pc:chgData name="EDA NUR SARUHAN" userId="796a441a-389d-493a-b849-403485121362" providerId="ADAL" clId="{F50D9A46-20DF-48B3-A542-164CA64A4D0A}" dt="2024-06-24T07:15:43.569" v="199"/>
        <pc:sldMkLst>
          <pc:docMk/>
          <pc:sldMk cId="3824939920" sldId="283"/>
        </pc:sldMkLst>
        <pc:spChg chg="mod">
          <ac:chgData name="EDA NUR SARUHAN" userId="796a441a-389d-493a-b849-403485121362" providerId="ADAL" clId="{F50D9A46-20DF-48B3-A542-164CA64A4D0A}" dt="2024-06-24T07:15:43.569" v="199"/>
          <ac:spMkLst>
            <pc:docMk/>
            <pc:sldMk cId="3824939920" sldId="283"/>
            <ac:spMk id="490" creationId="{00000000-0000-0000-0000-000000000000}"/>
          </ac:spMkLst>
        </pc:spChg>
        <pc:spChg chg="mod">
          <ac:chgData name="EDA NUR SARUHAN" userId="796a441a-389d-493a-b849-403485121362" providerId="ADAL" clId="{F50D9A46-20DF-48B3-A542-164CA64A4D0A}" dt="2024-06-24T07:15:36.190" v="194"/>
          <ac:spMkLst>
            <pc:docMk/>
            <pc:sldMk cId="3824939920" sldId="283"/>
            <ac:spMk id="493" creationId="{00000000-0000-0000-0000-000000000000}"/>
          </ac:spMkLst>
        </pc:spChg>
      </pc:sldChg>
      <pc:sldChg chg="new del ord">
        <pc:chgData name="EDA NUR SARUHAN" userId="796a441a-389d-493a-b849-403485121362" providerId="ADAL" clId="{F50D9A46-20DF-48B3-A542-164CA64A4D0A}" dt="2024-06-24T07:15:05.569" v="166" actId="47"/>
        <pc:sldMkLst>
          <pc:docMk/>
          <pc:sldMk cId="4249559437" sldId="283"/>
        </pc:sldMkLst>
      </pc:sldChg>
      <pc:sldChg chg="modSp add mod">
        <pc:chgData name="EDA NUR SARUHAN" userId="796a441a-389d-493a-b849-403485121362" providerId="ADAL" clId="{F50D9A46-20DF-48B3-A542-164CA64A4D0A}" dt="2024-06-24T07:16:17.609" v="221"/>
        <pc:sldMkLst>
          <pc:docMk/>
          <pc:sldMk cId="2350826882" sldId="284"/>
        </pc:sldMkLst>
        <pc:spChg chg="mod">
          <ac:chgData name="EDA NUR SARUHAN" userId="796a441a-389d-493a-b849-403485121362" providerId="ADAL" clId="{F50D9A46-20DF-48B3-A542-164CA64A4D0A}" dt="2024-06-24T07:16:06.572" v="217" actId="20577"/>
          <ac:spMkLst>
            <pc:docMk/>
            <pc:sldMk cId="2350826882" sldId="284"/>
            <ac:spMk id="490" creationId="{00000000-0000-0000-0000-000000000000}"/>
          </ac:spMkLst>
        </pc:spChg>
        <pc:spChg chg="mod">
          <ac:chgData name="EDA NUR SARUHAN" userId="796a441a-389d-493a-b849-403485121362" providerId="ADAL" clId="{F50D9A46-20DF-48B3-A542-164CA64A4D0A}" dt="2024-06-24T07:16:17.609" v="221"/>
          <ac:spMkLst>
            <pc:docMk/>
            <pc:sldMk cId="2350826882" sldId="284"/>
            <ac:spMk id="493" creationId="{00000000-0000-0000-0000-000000000000}"/>
          </ac:spMkLst>
        </pc:spChg>
      </pc:sldChg>
      <pc:sldChg chg="add del">
        <pc:chgData name="EDA NUR SARUHAN" userId="796a441a-389d-493a-b849-403485121362" providerId="ADAL" clId="{F50D9A46-20DF-48B3-A542-164CA64A4D0A}" dt="2024-06-24T07:16:08.734" v="218" actId="47"/>
        <pc:sldMkLst>
          <pc:docMk/>
          <pc:sldMk cId="211967843" sldId="285"/>
        </pc:sldMkLst>
      </pc:sldChg>
      <pc:sldChg chg="modSp add mod ord">
        <pc:chgData name="EDA NUR SARUHAN" userId="796a441a-389d-493a-b849-403485121362" providerId="ADAL" clId="{F50D9A46-20DF-48B3-A542-164CA64A4D0A}" dt="2024-06-24T07:15:23.796" v="191" actId="20577"/>
        <pc:sldMkLst>
          <pc:docMk/>
          <pc:sldMk cId="1779530041" sldId="286"/>
        </pc:sldMkLst>
        <pc:spChg chg="mod">
          <ac:chgData name="EDA NUR SARUHAN" userId="796a441a-389d-493a-b849-403485121362" providerId="ADAL" clId="{F50D9A46-20DF-48B3-A542-164CA64A4D0A}" dt="2024-06-24T07:15:23.796" v="191" actId="20577"/>
          <ac:spMkLst>
            <pc:docMk/>
            <pc:sldMk cId="1779530041" sldId="286"/>
            <ac:spMk id="476" creationId="{00000000-0000-0000-0000-000000000000}"/>
          </ac:spMkLst>
        </pc:spChg>
      </pc:sldChg>
      <pc:sldChg chg="modSp add mod ord">
        <pc:chgData name="EDA NUR SARUHAN" userId="796a441a-389d-493a-b849-403485121362" providerId="ADAL" clId="{F50D9A46-20DF-48B3-A542-164CA64A4D0A}" dt="2024-06-24T07:15:51.814" v="213" actId="20577"/>
        <pc:sldMkLst>
          <pc:docMk/>
          <pc:sldMk cId="3899215332" sldId="287"/>
        </pc:sldMkLst>
        <pc:spChg chg="mod">
          <ac:chgData name="EDA NUR SARUHAN" userId="796a441a-389d-493a-b849-403485121362" providerId="ADAL" clId="{F50D9A46-20DF-48B3-A542-164CA64A4D0A}" dt="2024-06-24T07:15:51.814" v="213" actId="20577"/>
          <ac:spMkLst>
            <pc:docMk/>
            <pc:sldMk cId="3899215332" sldId="287"/>
            <ac:spMk id="476" creationId="{00000000-0000-0000-0000-000000000000}"/>
          </ac:spMkLst>
        </pc:spChg>
      </pc:sldChg>
    </pc:docChg>
  </pc:docChgLst>
  <pc:docChgLst>
    <pc:chgData name="Ipek Beril Benli" userId="S::ipek.beril.benli@undp.org::8f9c5f4b-b22c-49ff-bdd5-d07e27607437" providerId="AD" clId="Web-{BA4A98C9-4BA9-35B6-87C1-650CB67E20CB}"/>
    <pc:docChg chg="modSld">
      <pc:chgData name="Ipek Beril Benli" userId="S::ipek.beril.benli@undp.org::8f9c5f4b-b22c-49ff-bdd5-d07e27607437" providerId="AD" clId="Web-{BA4A98C9-4BA9-35B6-87C1-650CB67E20CB}" dt="2024-03-12T18:05:21.721" v="18" actId="20577"/>
      <pc:docMkLst>
        <pc:docMk/>
      </pc:docMkLst>
      <pc:sldChg chg="modSp mod modShow">
        <pc:chgData name="Ipek Beril Benli" userId="S::ipek.beril.benli@undp.org::8f9c5f4b-b22c-49ff-bdd5-d07e27607437" providerId="AD" clId="Web-{BA4A98C9-4BA9-35B6-87C1-650CB67E20CB}" dt="2024-03-12T18:04:49.986" v="12" actId="20577"/>
        <pc:sldMkLst>
          <pc:docMk/>
          <pc:sldMk cId="0" sldId="266"/>
        </pc:sldMkLst>
        <pc:spChg chg="mod">
          <ac:chgData name="Ipek Beril Benli" userId="S::ipek.beril.benli@undp.org::8f9c5f4b-b22c-49ff-bdd5-d07e27607437" providerId="AD" clId="Web-{BA4A98C9-4BA9-35B6-87C1-650CB67E20CB}" dt="2024-03-12T18:04:49.986" v="12" actId="20577"/>
          <ac:spMkLst>
            <pc:docMk/>
            <pc:sldMk cId="0" sldId="266"/>
            <ac:spMk id="630" creationId="{00000000-0000-0000-0000-000000000000}"/>
          </ac:spMkLst>
        </pc:spChg>
      </pc:sldChg>
      <pc:sldChg chg="modSp">
        <pc:chgData name="Ipek Beril Benli" userId="S::ipek.beril.benli@undp.org::8f9c5f4b-b22c-49ff-bdd5-d07e27607437" providerId="AD" clId="Web-{BA4A98C9-4BA9-35B6-87C1-650CB67E20CB}" dt="2024-03-12T18:05:21.721" v="18" actId="20577"/>
        <pc:sldMkLst>
          <pc:docMk/>
          <pc:sldMk cId="3289475291" sldId="277"/>
        </pc:sldMkLst>
        <pc:spChg chg="mod">
          <ac:chgData name="Ipek Beril Benli" userId="S::ipek.beril.benli@undp.org::8f9c5f4b-b22c-49ff-bdd5-d07e27607437" providerId="AD" clId="Web-{BA4A98C9-4BA9-35B6-87C1-650CB67E20CB}" dt="2024-03-12T18:05:21.721" v="18" actId="20577"/>
          <ac:spMkLst>
            <pc:docMk/>
            <pc:sldMk cId="3289475291" sldId="277"/>
            <ac:spMk id="13" creationId="{728E2C50-2FAD-024C-B940-DF65B0620049}"/>
          </ac:spMkLst>
        </pc:spChg>
      </pc:sldChg>
    </pc:docChg>
  </pc:docChgLst>
  <pc:docChgLst>
    <pc:chgData name="Dina Akylbekova" userId="d0186547-350c-4ee8-9f3b-afe70f175dd5" providerId="ADAL" clId="{6A4180C9-AC8C-492A-A0A8-281411F2C485}"/>
    <pc:docChg chg="custSel modSld">
      <pc:chgData name="Dina Akylbekova" userId="d0186547-350c-4ee8-9f3b-afe70f175dd5" providerId="ADAL" clId="{6A4180C9-AC8C-492A-A0A8-281411F2C485}" dt="2024-03-19T15:31:29.996" v="4" actId="1076"/>
      <pc:docMkLst>
        <pc:docMk/>
      </pc:docMkLst>
      <pc:sldChg chg="modSp mod">
        <pc:chgData name="Dina Akylbekova" userId="d0186547-350c-4ee8-9f3b-afe70f175dd5" providerId="ADAL" clId="{6A4180C9-AC8C-492A-A0A8-281411F2C485}" dt="2024-03-19T15:31:29.996" v="4" actId="1076"/>
        <pc:sldMkLst>
          <pc:docMk/>
          <pc:sldMk cId="0" sldId="266"/>
        </pc:sldMkLst>
        <pc:spChg chg="mod">
          <ac:chgData name="Dina Akylbekova" userId="d0186547-350c-4ee8-9f3b-afe70f175dd5" providerId="ADAL" clId="{6A4180C9-AC8C-492A-A0A8-281411F2C485}" dt="2024-03-19T15:31:29.996" v="4" actId="1076"/>
          <ac:spMkLst>
            <pc:docMk/>
            <pc:sldMk cId="0" sldId="266"/>
            <ac:spMk id="629" creationId="{00000000-0000-0000-0000-000000000000}"/>
          </ac:spMkLst>
        </pc:spChg>
        <pc:spChg chg="mod">
          <ac:chgData name="Dina Akylbekova" userId="d0186547-350c-4ee8-9f3b-afe70f175dd5" providerId="ADAL" clId="{6A4180C9-AC8C-492A-A0A8-281411F2C485}" dt="2024-03-19T15:31:29.996" v="4" actId="1076"/>
          <ac:spMkLst>
            <pc:docMk/>
            <pc:sldMk cId="0" sldId="266"/>
            <ac:spMk id="630" creationId="{00000000-0000-0000-0000-000000000000}"/>
          </ac:spMkLst>
        </pc:spChg>
        <pc:spChg chg="mod">
          <ac:chgData name="Dina Akylbekova" userId="d0186547-350c-4ee8-9f3b-afe70f175dd5" providerId="ADAL" clId="{6A4180C9-AC8C-492A-A0A8-281411F2C485}" dt="2024-03-19T15:31:29.996" v="4" actId="1076"/>
          <ac:spMkLst>
            <pc:docMk/>
            <pc:sldMk cId="0" sldId="266"/>
            <ac:spMk id="631" creationId="{00000000-0000-0000-0000-000000000000}"/>
          </ac:spMkLst>
        </pc:spChg>
        <pc:spChg chg="mod">
          <ac:chgData name="Dina Akylbekova" userId="d0186547-350c-4ee8-9f3b-afe70f175dd5" providerId="ADAL" clId="{6A4180C9-AC8C-492A-A0A8-281411F2C485}" dt="2024-03-19T15:31:29.996" v="4" actId="1076"/>
          <ac:spMkLst>
            <pc:docMk/>
            <pc:sldMk cId="0" sldId="266"/>
            <ac:spMk id="632" creationId="{00000000-0000-0000-0000-000000000000}"/>
          </ac:spMkLst>
        </pc:spChg>
        <pc:picChg chg="mod">
          <ac:chgData name="Dina Akylbekova" userId="d0186547-350c-4ee8-9f3b-afe70f175dd5" providerId="ADAL" clId="{6A4180C9-AC8C-492A-A0A8-281411F2C485}" dt="2024-03-19T15:31:29.996" v="4" actId="1076"/>
          <ac:picMkLst>
            <pc:docMk/>
            <pc:sldMk cId="0" sldId="266"/>
            <ac:picMk id="5" creationId="{29DD4188-84CA-D5A5-1969-925838D0F958}"/>
          </ac:picMkLst>
        </pc:picChg>
        <pc:picChg chg="mod">
          <ac:chgData name="Dina Akylbekova" userId="d0186547-350c-4ee8-9f3b-afe70f175dd5" providerId="ADAL" clId="{6A4180C9-AC8C-492A-A0A8-281411F2C485}" dt="2024-03-19T15:31:14.194" v="3" actId="14100"/>
          <ac:picMkLst>
            <pc:docMk/>
            <pc:sldMk cId="0" sldId="266"/>
            <ac:picMk id="627" creationId="{00000000-0000-0000-0000-000000000000}"/>
          </ac:picMkLst>
        </pc:picChg>
      </pc:sldChg>
      <pc:sldChg chg="modSp">
        <pc:chgData name="Dina Akylbekova" userId="d0186547-350c-4ee8-9f3b-afe70f175dd5" providerId="ADAL" clId="{6A4180C9-AC8C-492A-A0A8-281411F2C485}" dt="2024-03-19T15:29:15.644" v="1"/>
        <pc:sldMkLst>
          <pc:docMk/>
          <pc:sldMk cId="3407680115" sldId="271"/>
        </pc:sldMkLst>
        <pc:spChg chg="mod">
          <ac:chgData name="Dina Akylbekova" userId="d0186547-350c-4ee8-9f3b-afe70f175dd5" providerId="ADAL" clId="{6A4180C9-AC8C-492A-A0A8-281411F2C485}" dt="2024-03-19T15:29:15.644" v="1"/>
          <ac:spMkLst>
            <pc:docMk/>
            <pc:sldMk cId="3407680115" sldId="271"/>
            <ac:spMk id="25" creationId="{B9C4A4D2-12D1-06C8-A047-0F87FEB8A1CB}"/>
          </ac:spMkLst>
        </pc:spChg>
      </pc:sldChg>
      <pc:sldChg chg="modSp">
        <pc:chgData name="Dina Akylbekova" userId="d0186547-350c-4ee8-9f3b-afe70f175dd5" providerId="ADAL" clId="{6A4180C9-AC8C-492A-A0A8-281411F2C485}" dt="2024-03-19T15:29:15.644" v="1"/>
        <pc:sldMkLst>
          <pc:docMk/>
          <pc:sldMk cId="1299165562" sldId="275"/>
        </pc:sldMkLst>
        <pc:spChg chg="mod">
          <ac:chgData name="Dina Akylbekova" userId="d0186547-350c-4ee8-9f3b-afe70f175dd5" providerId="ADAL" clId="{6A4180C9-AC8C-492A-A0A8-281411F2C485}" dt="2024-03-19T15:29:15.644" v="1"/>
          <ac:spMkLst>
            <pc:docMk/>
            <pc:sldMk cId="1299165562" sldId="275"/>
            <ac:spMk id="7" creationId="{EA7B865A-D308-8954-8FF5-665EE01774B6}"/>
          </ac:spMkLst>
        </pc:spChg>
      </pc:sldChg>
      <pc:sldChg chg="modSp">
        <pc:chgData name="Dina Akylbekova" userId="d0186547-350c-4ee8-9f3b-afe70f175dd5" providerId="ADAL" clId="{6A4180C9-AC8C-492A-A0A8-281411F2C485}" dt="2024-03-19T15:29:15.644" v="1"/>
        <pc:sldMkLst>
          <pc:docMk/>
          <pc:sldMk cId="2049148930" sldId="276"/>
        </pc:sldMkLst>
        <pc:spChg chg="mod">
          <ac:chgData name="Dina Akylbekova" userId="d0186547-350c-4ee8-9f3b-afe70f175dd5" providerId="ADAL" clId="{6A4180C9-AC8C-492A-A0A8-281411F2C485}" dt="2024-03-19T15:29:15.644" v="1"/>
          <ac:spMkLst>
            <pc:docMk/>
            <pc:sldMk cId="2049148930" sldId="276"/>
            <ac:spMk id="55" creationId="{880DFDE9-EA8C-0063-FF34-03786BA8EEBD}"/>
          </ac:spMkLst>
        </pc:spChg>
      </pc:sldChg>
      <pc:sldChg chg="modSp mod">
        <pc:chgData name="Dina Akylbekova" userId="d0186547-350c-4ee8-9f3b-afe70f175dd5" providerId="ADAL" clId="{6A4180C9-AC8C-492A-A0A8-281411F2C485}" dt="2024-03-19T15:28:47.188" v="0" actId="313"/>
        <pc:sldMkLst>
          <pc:docMk/>
          <pc:sldMk cId="120320344" sldId="280"/>
        </pc:sldMkLst>
        <pc:spChg chg="mod">
          <ac:chgData name="Dina Akylbekova" userId="d0186547-350c-4ee8-9f3b-afe70f175dd5" providerId="ADAL" clId="{6A4180C9-AC8C-492A-A0A8-281411F2C485}" dt="2024-03-19T15:28:47.188" v="0" actId="313"/>
          <ac:spMkLst>
            <pc:docMk/>
            <pc:sldMk cId="120320344" sldId="280"/>
            <ac:spMk id="50" creationId="{31975DC3-9F2B-A095-B689-E232E8C24A5F}"/>
          </ac:spMkLst>
        </pc:spChg>
      </pc:sldChg>
    </pc:docChg>
  </pc:docChgLst>
  <pc:docChgLst>
    <pc:chgData name="carlosnieto_r@hotmail.com" userId="S::urn:spo:guest#carlosnieto_r@hotmail.com::" providerId="AD" clId="Web-{F53A8B4D-EAD8-2A0D-F33B-B7B36ABB47B1}"/>
    <pc:docChg chg="addSld modSld">
      <pc:chgData name="carlosnieto_r@hotmail.com" userId="S::urn:spo:guest#carlosnieto_r@hotmail.com::" providerId="AD" clId="Web-{F53A8B4D-EAD8-2A0D-F33B-B7B36ABB47B1}" dt="2024-03-18T22:39:05.388" v="289" actId="1076"/>
      <pc:docMkLst>
        <pc:docMk/>
      </pc:docMkLst>
      <pc:sldChg chg="modSp">
        <pc:chgData name="carlosnieto_r@hotmail.com" userId="S::urn:spo:guest#carlosnieto_r@hotmail.com::" providerId="AD" clId="Web-{F53A8B4D-EAD8-2A0D-F33B-B7B36ABB47B1}" dt="2024-03-18T22:39:05.388" v="289" actId="1076"/>
        <pc:sldMkLst>
          <pc:docMk/>
          <pc:sldMk cId="0" sldId="259"/>
        </pc:sldMkLst>
        <pc:spChg chg="mod">
          <ac:chgData name="carlosnieto_r@hotmail.com" userId="S::urn:spo:guest#carlosnieto_r@hotmail.com::" providerId="AD" clId="Web-{F53A8B4D-EAD8-2A0D-F33B-B7B36ABB47B1}" dt="2024-03-18T22:27:48.032" v="281" actId="20577"/>
          <ac:spMkLst>
            <pc:docMk/>
            <pc:sldMk cId="0" sldId="259"/>
            <ac:spMk id="506" creationId="{00000000-0000-0000-0000-000000000000}"/>
          </ac:spMkLst>
        </pc:spChg>
        <pc:spChg chg="mod">
          <ac:chgData name="carlosnieto_r@hotmail.com" userId="S::urn:spo:guest#carlosnieto_r@hotmail.com::" providerId="AD" clId="Web-{F53A8B4D-EAD8-2A0D-F33B-B7B36ABB47B1}" dt="2024-03-18T22:28:08.143" v="288" actId="20577"/>
          <ac:spMkLst>
            <pc:docMk/>
            <pc:sldMk cId="0" sldId="259"/>
            <ac:spMk id="507" creationId="{00000000-0000-0000-0000-000000000000}"/>
          </ac:spMkLst>
        </pc:spChg>
        <pc:picChg chg="mod">
          <ac:chgData name="carlosnieto_r@hotmail.com" userId="S::urn:spo:guest#carlosnieto_r@hotmail.com::" providerId="AD" clId="Web-{F53A8B4D-EAD8-2A0D-F33B-B7B36ABB47B1}" dt="2024-03-18T22:39:05.388" v="289" actId="1076"/>
          <ac:picMkLst>
            <pc:docMk/>
            <pc:sldMk cId="0" sldId="259"/>
            <ac:picMk id="3" creationId="{1B1C7B2C-ED9C-D5AE-DCFE-246E262EE449}"/>
          </ac:picMkLst>
        </pc:picChg>
      </pc:sldChg>
      <pc:sldChg chg="modSp">
        <pc:chgData name="carlosnieto_r@hotmail.com" userId="S::urn:spo:guest#carlosnieto_r@hotmail.com::" providerId="AD" clId="Web-{F53A8B4D-EAD8-2A0D-F33B-B7B36ABB47B1}" dt="2024-03-18T19:35:34.110" v="0" actId="14100"/>
        <pc:sldMkLst>
          <pc:docMk/>
          <pc:sldMk cId="2496000186" sldId="278"/>
        </pc:sldMkLst>
        <pc:spChg chg="mod">
          <ac:chgData name="carlosnieto_r@hotmail.com" userId="S::urn:spo:guest#carlosnieto_r@hotmail.com::" providerId="AD" clId="Web-{F53A8B4D-EAD8-2A0D-F33B-B7B36ABB47B1}" dt="2024-03-18T19:35:34.110" v="0" actId="14100"/>
          <ac:spMkLst>
            <pc:docMk/>
            <pc:sldMk cId="2496000186" sldId="278"/>
            <ac:spMk id="3" creationId="{003444FC-51D7-B572-A68F-6B96711B8186}"/>
          </ac:spMkLst>
        </pc:spChg>
      </pc:sldChg>
      <pc:sldChg chg="modSp">
        <pc:chgData name="carlosnieto_r@hotmail.com" userId="S::urn:spo:guest#carlosnieto_r@hotmail.com::" providerId="AD" clId="Web-{F53A8B4D-EAD8-2A0D-F33B-B7B36ABB47B1}" dt="2024-03-18T22:27:42.032" v="279" actId="20577"/>
        <pc:sldMkLst>
          <pc:docMk/>
          <pc:sldMk cId="950368928" sldId="279"/>
        </pc:sldMkLst>
        <pc:spChg chg="mod">
          <ac:chgData name="carlosnieto_r@hotmail.com" userId="S::urn:spo:guest#carlosnieto_r@hotmail.com::" providerId="AD" clId="Web-{F53A8B4D-EAD8-2A0D-F33B-B7B36ABB47B1}" dt="2024-03-18T22:27:42.032" v="279" actId="20577"/>
          <ac:spMkLst>
            <pc:docMk/>
            <pc:sldMk cId="950368928" sldId="279"/>
            <ac:spMk id="506" creationId="{00000000-0000-0000-0000-000000000000}"/>
          </ac:spMkLst>
        </pc:spChg>
        <pc:spChg chg="mod">
          <ac:chgData name="carlosnieto_r@hotmail.com" userId="S::urn:spo:guest#carlosnieto_r@hotmail.com::" providerId="AD" clId="Web-{F53A8B4D-EAD8-2A0D-F33B-B7B36ABB47B1}" dt="2024-03-18T22:27:36.313" v="277" actId="20577"/>
          <ac:spMkLst>
            <pc:docMk/>
            <pc:sldMk cId="950368928" sldId="279"/>
            <ac:spMk id="507" creationId="{00000000-0000-0000-0000-000000000000}"/>
          </ac:spMkLst>
        </pc:spChg>
      </pc:sldChg>
      <pc:sldChg chg="addSp delSp modSp add replId">
        <pc:chgData name="carlosnieto_r@hotmail.com" userId="S::urn:spo:guest#carlosnieto_r@hotmail.com::" providerId="AD" clId="Web-{F53A8B4D-EAD8-2A0D-F33B-B7B36ABB47B1}" dt="2024-03-18T19:57:00.631" v="275" actId="1076"/>
        <pc:sldMkLst>
          <pc:docMk/>
          <pc:sldMk cId="120320344" sldId="280"/>
        </pc:sldMkLst>
        <pc:spChg chg="del">
          <ac:chgData name="carlosnieto_r@hotmail.com" userId="S::urn:spo:guest#carlosnieto_r@hotmail.com::" providerId="AD" clId="Web-{F53A8B4D-EAD8-2A0D-F33B-B7B36ABB47B1}" dt="2024-03-18T19:55:26.411" v="247"/>
          <ac:spMkLst>
            <pc:docMk/>
            <pc:sldMk cId="120320344" sldId="280"/>
            <ac:spMk id="2" creationId="{E8675B7B-8ADE-7024-6D9D-D40452FA7DBF}"/>
          </ac:spMkLst>
        </pc:spChg>
        <pc:spChg chg="mod topLvl">
          <ac:chgData name="carlosnieto_r@hotmail.com" userId="S::urn:spo:guest#carlosnieto_r@hotmail.com::" providerId="AD" clId="Web-{F53A8B4D-EAD8-2A0D-F33B-B7B36ABB47B1}" dt="2024-03-18T19:50:01.937" v="188" actId="1076"/>
          <ac:spMkLst>
            <pc:docMk/>
            <pc:sldMk cId="120320344" sldId="280"/>
            <ac:spMk id="6" creationId="{729907CF-28C8-76FC-F272-DD22902DCB61}"/>
          </ac:spMkLst>
        </pc:spChg>
        <pc:spChg chg="mod topLvl">
          <ac:chgData name="carlosnieto_r@hotmail.com" userId="S::urn:spo:guest#carlosnieto_r@hotmail.com::" providerId="AD" clId="Web-{F53A8B4D-EAD8-2A0D-F33B-B7B36ABB47B1}" dt="2024-03-18T19:50:01.952" v="189" actId="1076"/>
          <ac:spMkLst>
            <pc:docMk/>
            <pc:sldMk cId="120320344" sldId="280"/>
            <ac:spMk id="9" creationId="{D7C8A5E2-1CDB-34A1-4F44-C5E9A4E6D0E3}"/>
          </ac:spMkLst>
        </pc:spChg>
        <pc:spChg chg="add mod">
          <ac:chgData name="carlosnieto_r@hotmail.com" userId="S::urn:spo:guest#carlosnieto_r@hotmail.com::" providerId="AD" clId="Web-{F53A8B4D-EAD8-2A0D-F33B-B7B36ABB47B1}" dt="2024-03-18T19:41:36.663" v="57" actId="14100"/>
          <ac:spMkLst>
            <pc:docMk/>
            <pc:sldMk cId="120320344" sldId="280"/>
            <ac:spMk id="11" creationId="{2907164E-DADE-B21B-9D46-B3506F361DA8}"/>
          </ac:spMkLst>
        </pc:spChg>
        <pc:spChg chg="mod">
          <ac:chgData name="carlosnieto_r@hotmail.com" userId="S::urn:spo:guest#carlosnieto_r@hotmail.com::" providerId="AD" clId="Web-{F53A8B4D-EAD8-2A0D-F33B-B7B36ABB47B1}" dt="2024-03-18T19:55:45.348" v="252" actId="1076"/>
          <ac:spMkLst>
            <pc:docMk/>
            <pc:sldMk cId="120320344" sldId="280"/>
            <ac:spMk id="17" creationId="{1ED2B680-313A-C5B4-B6DE-5558729EBDBC}"/>
          </ac:spMkLst>
        </pc:spChg>
        <pc:spChg chg="add mod">
          <ac:chgData name="carlosnieto_r@hotmail.com" userId="S::urn:spo:guest#carlosnieto_r@hotmail.com::" providerId="AD" clId="Web-{F53A8B4D-EAD8-2A0D-F33B-B7B36ABB47B1}" dt="2024-03-18T19:49:37.061" v="147"/>
          <ac:spMkLst>
            <pc:docMk/>
            <pc:sldMk cId="120320344" sldId="280"/>
            <ac:spMk id="18" creationId="{C7BA5CB2-3F1C-9DB2-DD23-26889A3717B2}"/>
          </ac:spMkLst>
        </pc:spChg>
        <pc:spChg chg="add mod">
          <ac:chgData name="carlosnieto_r@hotmail.com" userId="S::urn:spo:guest#carlosnieto_r@hotmail.com::" providerId="AD" clId="Web-{F53A8B4D-EAD8-2A0D-F33B-B7B36ABB47B1}" dt="2024-03-18T19:54:49.644" v="234" actId="1076"/>
          <ac:spMkLst>
            <pc:docMk/>
            <pc:sldMk cId="120320344" sldId="280"/>
            <ac:spMk id="19" creationId="{9B6DDA39-9C4A-1821-CBC7-E5F706D0E1D2}"/>
          </ac:spMkLst>
        </pc:spChg>
        <pc:spChg chg="mod topLvl">
          <ac:chgData name="carlosnieto_r@hotmail.com" userId="S::urn:spo:guest#carlosnieto_r@hotmail.com::" providerId="AD" clId="Web-{F53A8B4D-EAD8-2A0D-F33B-B7B36ABB47B1}" dt="2024-03-18T19:54:52.660" v="236" actId="1076"/>
          <ac:spMkLst>
            <pc:docMk/>
            <pc:sldMk cId="120320344" sldId="280"/>
            <ac:spMk id="20" creationId="{2D223FF7-E4B4-E500-E3B0-B454BE607EFE}"/>
          </ac:spMkLst>
        </pc:spChg>
        <pc:spChg chg="mod topLvl">
          <ac:chgData name="carlosnieto_r@hotmail.com" userId="S::urn:spo:guest#carlosnieto_r@hotmail.com::" providerId="AD" clId="Web-{F53A8B4D-EAD8-2A0D-F33B-B7B36ABB47B1}" dt="2024-03-18T19:54:54.082" v="237" actId="14100"/>
          <ac:spMkLst>
            <pc:docMk/>
            <pc:sldMk cId="120320344" sldId="280"/>
            <ac:spMk id="21" creationId="{19A2B209-14B4-1DF6-AF53-0376998EBEE4}"/>
          </ac:spMkLst>
        </pc:spChg>
        <pc:spChg chg="mod topLvl">
          <ac:chgData name="carlosnieto_r@hotmail.com" userId="S::urn:spo:guest#carlosnieto_r@hotmail.com::" providerId="AD" clId="Web-{F53A8B4D-EAD8-2A0D-F33B-B7B36ABB47B1}" dt="2024-03-18T19:56:16.177" v="262" actId="1076"/>
          <ac:spMkLst>
            <pc:docMk/>
            <pc:sldMk cId="120320344" sldId="280"/>
            <ac:spMk id="22" creationId="{EA132B82-A1F9-4B61-5167-99A5B303EEE6}"/>
          </ac:spMkLst>
        </pc:spChg>
        <pc:spChg chg="mod topLvl">
          <ac:chgData name="carlosnieto_r@hotmail.com" userId="S::urn:spo:guest#carlosnieto_r@hotmail.com::" providerId="AD" clId="Web-{F53A8B4D-EAD8-2A0D-F33B-B7B36ABB47B1}" dt="2024-03-18T19:56:16.193" v="263" actId="1076"/>
          <ac:spMkLst>
            <pc:docMk/>
            <pc:sldMk cId="120320344" sldId="280"/>
            <ac:spMk id="23" creationId="{138E6255-F0B9-DC1A-B88E-366463D5555E}"/>
          </ac:spMkLst>
        </pc:spChg>
        <pc:spChg chg="mod">
          <ac:chgData name="carlosnieto_r@hotmail.com" userId="S::urn:spo:guest#carlosnieto_r@hotmail.com::" providerId="AD" clId="Web-{F53A8B4D-EAD8-2A0D-F33B-B7B36ABB47B1}" dt="2024-03-18T19:55:43.020" v="251" actId="1076"/>
          <ac:spMkLst>
            <pc:docMk/>
            <pc:sldMk cId="120320344" sldId="280"/>
            <ac:spMk id="32" creationId="{ED9C0227-9F70-3620-FB4B-9F93D716E793}"/>
          </ac:spMkLst>
        </pc:spChg>
        <pc:spChg chg="add mod">
          <ac:chgData name="carlosnieto_r@hotmail.com" userId="S::urn:spo:guest#carlosnieto_r@hotmail.com::" providerId="AD" clId="Web-{F53A8B4D-EAD8-2A0D-F33B-B7B36ABB47B1}" dt="2024-03-18T19:54:51.457" v="235" actId="1076"/>
          <ac:spMkLst>
            <pc:docMk/>
            <pc:sldMk cId="120320344" sldId="280"/>
            <ac:spMk id="33" creationId="{44732D42-E9C2-DA5E-B5F2-F3BBDDB6B19E}"/>
          </ac:spMkLst>
        </pc:spChg>
        <pc:spChg chg="add mod">
          <ac:chgData name="carlosnieto_r@hotmail.com" userId="S::urn:spo:guest#carlosnieto_r@hotmail.com::" providerId="AD" clId="Web-{F53A8B4D-EAD8-2A0D-F33B-B7B36ABB47B1}" dt="2024-03-18T19:55:13.207" v="243" actId="14100"/>
          <ac:spMkLst>
            <pc:docMk/>
            <pc:sldMk cId="120320344" sldId="280"/>
            <ac:spMk id="34" creationId="{91EF02A8-CE45-FEF6-1A38-5D79D3F9F10A}"/>
          </ac:spMkLst>
        </pc:spChg>
        <pc:spChg chg="add mod">
          <ac:chgData name="carlosnieto_r@hotmail.com" userId="S::urn:spo:guest#carlosnieto_r@hotmail.com::" providerId="AD" clId="Web-{F53A8B4D-EAD8-2A0D-F33B-B7B36ABB47B1}" dt="2024-03-18T19:49:37.061" v="151"/>
          <ac:spMkLst>
            <pc:docMk/>
            <pc:sldMk cId="120320344" sldId="280"/>
            <ac:spMk id="35" creationId="{2E92A36A-496F-B8E6-9F52-8DBB67A6E7D1}"/>
          </ac:spMkLst>
        </pc:spChg>
        <pc:spChg chg="add mod">
          <ac:chgData name="carlosnieto_r@hotmail.com" userId="S::urn:spo:guest#carlosnieto_r@hotmail.com::" providerId="AD" clId="Web-{F53A8B4D-EAD8-2A0D-F33B-B7B36ABB47B1}" dt="2024-03-18T19:53:01.627" v="226" actId="1076"/>
          <ac:spMkLst>
            <pc:docMk/>
            <pc:sldMk cId="120320344" sldId="280"/>
            <ac:spMk id="37" creationId="{2EDD8555-C8CE-F97B-8F6B-6F3389972614}"/>
          </ac:spMkLst>
        </pc:spChg>
        <pc:spChg chg="mod">
          <ac:chgData name="carlosnieto_r@hotmail.com" userId="S::urn:spo:guest#carlosnieto_r@hotmail.com::" providerId="AD" clId="Web-{F53A8B4D-EAD8-2A0D-F33B-B7B36ABB47B1}" dt="2024-03-18T19:56:39.881" v="270" actId="1076"/>
          <ac:spMkLst>
            <pc:docMk/>
            <pc:sldMk cId="120320344" sldId="280"/>
            <ac:spMk id="46" creationId="{C54B8327-53FB-BE71-1FB8-CCEE82EDA4C6}"/>
          </ac:spMkLst>
        </pc:spChg>
        <pc:spChg chg="mod">
          <ac:chgData name="carlosnieto_r@hotmail.com" userId="S::urn:spo:guest#carlosnieto_r@hotmail.com::" providerId="AD" clId="Web-{F53A8B4D-EAD8-2A0D-F33B-B7B36ABB47B1}" dt="2024-03-18T19:56:39.865" v="269" actId="1076"/>
          <ac:spMkLst>
            <pc:docMk/>
            <pc:sldMk cId="120320344" sldId="280"/>
            <ac:spMk id="47" creationId="{7BA62FE5-89A7-77A5-00CD-2232F7C21E15}"/>
          </ac:spMkLst>
        </pc:spChg>
        <pc:spChg chg="mod">
          <ac:chgData name="carlosnieto_r@hotmail.com" userId="S::urn:spo:guest#carlosnieto_r@hotmail.com::" providerId="AD" clId="Web-{F53A8B4D-EAD8-2A0D-F33B-B7B36ABB47B1}" dt="2024-03-18T19:50:56.547" v="201" actId="1076"/>
          <ac:spMkLst>
            <pc:docMk/>
            <pc:sldMk cId="120320344" sldId="280"/>
            <ac:spMk id="49" creationId="{BA88509C-296A-2C31-ACA8-B694930431F6}"/>
          </ac:spMkLst>
        </pc:spChg>
        <pc:spChg chg="mod">
          <ac:chgData name="carlosnieto_r@hotmail.com" userId="S::urn:spo:guest#carlosnieto_r@hotmail.com::" providerId="AD" clId="Web-{F53A8B4D-EAD8-2A0D-F33B-B7B36ABB47B1}" dt="2024-03-18T19:50:59.250" v="203" actId="1076"/>
          <ac:spMkLst>
            <pc:docMk/>
            <pc:sldMk cId="120320344" sldId="280"/>
            <ac:spMk id="50" creationId="{31975DC3-9F2B-A095-B689-E232E8C24A5F}"/>
          </ac:spMkLst>
        </pc:spChg>
        <pc:spChg chg="add mod">
          <ac:chgData name="carlosnieto_r@hotmail.com" userId="S::urn:spo:guest#carlosnieto_r@hotmail.com::" providerId="AD" clId="Web-{F53A8B4D-EAD8-2A0D-F33B-B7B36ABB47B1}" dt="2024-03-18T19:53:14.502" v="228" actId="1076"/>
          <ac:spMkLst>
            <pc:docMk/>
            <pc:sldMk cId="120320344" sldId="280"/>
            <ac:spMk id="57" creationId="{1A8A463F-0F77-4B26-9C58-B83B26BF3653}"/>
          </ac:spMkLst>
        </pc:spChg>
        <pc:grpChg chg="add del mod">
          <ac:chgData name="carlosnieto_r@hotmail.com" userId="S::urn:spo:guest#carlosnieto_r@hotmail.com::" providerId="AD" clId="Web-{F53A8B4D-EAD8-2A0D-F33B-B7B36ABB47B1}" dt="2024-03-18T19:44:04.634" v="85"/>
          <ac:grpSpMkLst>
            <pc:docMk/>
            <pc:sldMk cId="120320344" sldId="280"/>
            <ac:grpSpMk id="4" creationId="{8B0B3E5E-137D-21C6-07AD-F7788435EE00}"/>
          </ac:grpSpMkLst>
        </pc:grpChg>
        <pc:grpChg chg="topLvl">
          <ac:chgData name="carlosnieto_r@hotmail.com" userId="S::urn:spo:guest#carlosnieto_r@hotmail.com::" providerId="AD" clId="Web-{F53A8B4D-EAD8-2A0D-F33B-B7B36ABB47B1}" dt="2024-03-18T19:44:04.634" v="85"/>
          <ac:grpSpMkLst>
            <pc:docMk/>
            <pc:sldMk cId="120320344" sldId="280"/>
            <ac:grpSpMk id="5" creationId="{3A6BF3FC-11FE-1F54-8A35-5D810C81F866}"/>
          </ac:grpSpMkLst>
        </pc:grpChg>
        <pc:picChg chg="mod modCrop">
          <ac:chgData name="carlosnieto_r@hotmail.com" userId="S::urn:spo:guest#carlosnieto_r@hotmail.com::" providerId="AD" clId="Web-{F53A8B4D-EAD8-2A0D-F33B-B7B36ABB47B1}" dt="2024-03-18T19:55:47.864" v="253" actId="1076"/>
          <ac:picMkLst>
            <pc:docMk/>
            <pc:sldMk cId="120320344" sldId="280"/>
            <ac:picMk id="7" creationId="{F3E68E8E-E241-A433-3899-02FE5CB6CBD5}"/>
          </ac:picMkLst>
        </pc:picChg>
        <pc:picChg chg="mod modCrop">
          <ac:chgData name="carlosnieto_r@hotmail.com" userId="S::urn:spo:guest#carlosnieto_r@hotmail.com::" providerId="AD" clId="Web-{F53A8B4D-EAD8-2A0D-F33B-B7B36ABB47B1}" dt="2024-03-18T19:56:18.333" v="264" actId="1076"/>
          <ac:picMkLst>
            <pc:docMk/>
            <pc:sldMk cId="120320344" sldId="280"/>
            <ac:picMk id="28" creationId="{BB72A8A2-4F54-95FE-97F1-423A22C4ABDE}"/>
          </ac:picMkLst>
        </pc:picChg>
        <pc:picChg chg="mod modCrop">
          <ac:chgData name="carlosnieto_r@hotmail.com" userId="S::urn:spo:guest#carlosnieto_r@hotmail.com::" providerId="AD" clId="Web-{F53A8B4D-EAD8-2A0D-F33B-B7B36ABB47B1}" dt="2024-03-18T19:56:11.646" v="261" actId="1076"/>
          <ac:picMkLst>
            <pc:docMk/>
            <pc:sldMk cId="120320344" sldId="280"/>
            <ac:picMk id="29" creationId="{CD8F48FF-6BE3-6F16-C566-35970E0E71DA}"/>
          </ac:picMkLst>
        </pc:picChg>
        <pc:picChg chg="mod modCrop">
          <ac:chgData name="carlosnieto_r@hotmail.com" userId="S::urn:spo:guest#carlosnieto_r@hotmail.com::" providerId="AD" clId="Web-{F53A8B4D-EAD8-2A0D-F33B-B7B36ABB47B1}" dt="2024-03-18T19:56:57.850" v="274" actId="1076"/>
          <ac:picMkLst>
            <pc:docMk/>
            <pc:sldMk cId="120320344" sldId="280"/>
            <ac:picMk id="30" creationId="{C2AB9553-6AB1-B644-E2DD-029C1019518B}"/>
          </ac:picMkLst>
        </pc:picChg>
        <pc:picChg chg="mod modCrop">
          <ac:chgData name="carlosnieto_r@hotmail.com" userId="S::urn:spo:guest#carlosnieto_r@hotmail.com::" providerId="AD" clId="Web-{F53A8B4D-EAD8-2A0D-F33B-B7B36ABB47B1}" dt="2024-03-18T19:56:55.818" v="273" actId="1076"/>
          <ac:picMkLst>
            <pc:docMk/>
            <pc:sldMk cId="120320344" sldId="280"/>
            <ac:picMk id="38" creationId="{A760EEB7-2FF9-7863-A624-46FEBA1505B7}"/>
          </ac:picMkLst>
        </pc:picChg>
        <pc:picChg chg="mod ord modCrop">
          <ac:chgData name="carlosnieto_r@hotmail.com" userId="S::urn:spo:guest#carlosnieto_r@hotmail.com::" providerId="AD" clId="Web-{F53A8B4D-EAD8-2A0D-F33B-B7B36ABB47B1}" dt="2024-03-18T19:51:30.860" v="212" actId="1076"/>
          <ac:picMkLst>
            <pc:docMk/>
            <pc:sldMk cId="120320344" sldId="280"/>
            <ac:picMk id="39" creationId="{A372216B-59AC-59EF-8631-8B2934F5633E}"/>
          </ac:picMkLst>
        </pc:picChg>
        <pc:cxnChg chg="del">
          <ac:chgData name="carlosnieto_r@hotmail.com" userId="S::urn:spo:guest#carlosnieto_r@hotmail.com::" providerId="AD" clId="Web-{F53A8B4D-EAD8-2A0D-F33B-B7B36ABB47B1}" dt="2024-03-18T19:39:51.942" v="30"/>
          <ac:cxnSpMkLst>
            <pc:docMk/>
            <pc:sldMk cId="120320344" sldId="280"/>
            <ac:cxnSpMk id="40" creationId="{DF51BC57-93AB-C5BA-99C1-BFF5FED65AEA}"/>
          </ac:cxnSpMkLst>
        </pc:cxnChg>
        <pc:cxnChg chg="del">
          <ac:chgData name="carlosnieto_r@hotmail.com" userId="S::urn:spo:guest#carlosnieto_r@hotmail.com::" providerId="AD" clId="Web-{F53A8B4D-EAD8-2A0D-F33B-B7B36ABB47B1}" dt="2024-03-18T19:39:54.317" v="31"/>
          <ac:cxnSpMkLst>
            <pc:docMk/>
            <pc:sldMk cId="120320344" sldId="280"/>
            <ac:cxnSpMk id="41" creationId="{2C480BBD-5720-4BAB-3060-0A1B4D62D129}"/>
          </ac:cxnSpMkLst>
        </pc:cxnChg>
        <pc:cxnChg chg="del">
          <ac:chgData name="carlosnieto_r@hotmail.com" userId="S::urn:spo:guest#carlosnieto_r@hotmail.com::" providerId="AD" clId="Web-{F53A8B4D-EAD8-2A0D-F33B-B7B36ABB47B1}" dt="2024-03-18T19:39:58.646" v="32"/>
          <ac:cxnSpMkLst>
            <pc:docMk/>
            <pc:sldMk cId="120320344" sldId="280"/>
            <ac:cxnSpMk id="42" creationId="{43543C25-EE54-3503-A4A7-0A14A92D4C7A}"/>
          </ac:cxnSpMkLst>
        </pc:cxnChg>
        <pc:cxnChg chg="add del">
          <ac:chgData name="carlosnieto_r@hotmail.com" userId="S::urn:spo:guest#carlosnieto_r@hotmail.com::" providerId="AD" clId="Web-{F53A8B4D-EAD8-2A0D-F33B-B7B36ABB47B1}" dt="2024-03-18T19:40:10.161" v="37"/>
          <ac:cxnSpMkLst>
            <pc:docMk/>
            <pc:sldMk cId="120320344" sldId="280"/>
            <ac:cxnSpMk id="43" creationId="{73790B2E-F5EB-BEF0-8AB0-E71D1E1B3280}"/>
          </ac:cxnSpMkLst>
        </pc:cxnChg>
        <pc:cxnChg chg="del">
          <ac:chgData name="carlosnieto_r@hotmail.com" userId="S::urn:spo:guest#carlosnieto_r@hotmail.com::" providerId="AD" clId="Web-{F53A8B4D-EAD8-2A0D-F33B-B7B36ABB47B1}" dt="2024-03-18T19:40:38.912" v="45"/>
          <ac:cxnSpMkLst>
            <pc:docMk/>
            <pc:sldMk cId="120320344" sldId="280"/>
            <ac:cxnSpMk id="44" creationId="{4407A120-EE1F-5244-0302-8299DC2FB9C5}"/>
          </ac:cxnSpMkLst>
        </pc:cxnChg>
        <pc:cxnChg chg="del mod">
          <ac:chgData name="carlosnieto_r@hotmail.com" userId="S::urn:spo:guest#carlosnieto_r@hotmail.com::" providerId="AD" clId="Web-{F53A8B4D-EAD8-2A0D-F33B-B7B36ABB47B1}" dt="2024-03-18T19:40:23.365" v="39"/>
          <ac:cxnSpMkLst>
            <pc:docMk/>
            <pc:sldMk cId="120320344" sldId="280"/>
            <ac:cxnSpMk id="45" creationId="{647ABD6A-F199-3017-90E3-578CF1505C5A}"/>
          </ac:cxnSpMkLst>
        </pc:cxnChg>
        <pc:cxnChg chg="del mod">
          <ac:chgData name="carlosnieto_r@hotmail.com" userId="S::urn:spo:guest#carlosnieto_r@hotmail.com::" providerId="AD" clId="Web-{F53A8B4D-EAD8-2A0D-F33B-B7B36ABB47B1}" dt="2024-03-18T19:40:24.990" v="41"/>
          <ac:cxnSpMkLst>
            <pc:docMk/>
            <pc:sldMk cId="120320344" sldId="280"/>
            <ac:cxnSpMk id="48" creationId="{5EBC439E-31D3-88E5-F58F-BF9B5C473EA4}"/>
          </ac:cxnSpMkLst>
        </pc:cxnChg>
        <pc:cxnChg chg="add mod ord">
          <ac:chgData name="carlosnieto_r@hotmail.com" userId="S::urn:spo:guest#carlosnieto_r@hotmail.com::" providerId="AD" clId="Web-{F53A8B4D-EAD8-2A0D-F33B-B7B36ABB47B1}" dt="2024-03-18T19:48:05.669" v="136" actId="1076"/>
          <ac:cxnSpMkLst>
            <pc:docMk/>
            <pc:sldMk cId="120320344" sldId="280"/>
            <ac:cxnSpMk id="51" creationId="{82A73666-B8CE-EA11-A40A-F92791E19FC8}"/>
          </ac:cxnSpMkLst>
        </pc:cxnChg>
        <pc:cxnChg chg="add mod ord">
          <ac:chgData name="carlosnieto_r@hotmail.com" userId="S::urn:spo:guest#carlosnieto_r@hotmail.com::" providerId="AD" clId="Web-{F53A8B4D-EAD8-2A0D-F33B-B7B36ABB47B1}" dt="2024-03-18T19:49:43.577" v="158"/>
          <ac:cxnSpMkLst>
            <pc:docMk/>
            <pc:sldMk cId="120320344" sldId="280"/>
            <ac:cxnSpMk id="52" creationId="{A2AC81BC-54AF-2B99-46B2-86CC83CDCEC3}"/>
          </ac:cxnSpMkLst>
        </pc:cxnChg>
        <pc:cxnChg chg="add mod ord">
          <ac:chgData name="carlosnieto_r@hotmail.com" userId="S::urn:spo:guest#carlosnieto_r@hotmail.com::" providerId="AD" clId="Web-{F53A8B4D-EAD8-2A0D-F33B-B7B36ABB47B1}" dt="2024-03-18T19:57:00.631" v="275" actId="1076"/>
          <ac:cxnSpMkLst>
            <pc:docMk/>
            <pc:sldMk cId="120320344" sldId="280"/>
            <ac:cxnSpMk id="53" creationId="{B1A07ADE-0A9F-E494-A2F4-16CE219B1355}"/>
          </ac:cxnSpMkLst>
        </pc:cxnChg>
        <pc:cxnChg chg="add mod ord">
          <ac:chgData name="carlosnieto_r@hotmail.com" userId="S::urn:spo:guest#carlosnieto_r@hotmail.com::" providerId="AD" clId="Web-{F53A8B4D-EAD8-2A0D-F33B-B7B36ABB47B1}" dt="2024-03-18T19:49:44.749" v="170"/>
          <ac:cxnSpMkLst>
            <pc:docMk/>
            <pc:sldMk cId="120320344" sldId="280"/>
            <ac:cxnSpMk id="54" creationId="{E10DC444-773F-EE74-3B83-361B358D6AF0}"/>
          </ac:cxnSpMkLst>
        </pc:cxnChg>
        <pc:cxnChg chg="add mod ord">
          <ac:chgData name="carlosnieto_r@hotmail.com" userId="S::urn:spo:guest#carlosnieto_r@hotmail.com::" providerId="AD" clId="Web-{F53A8B4D-EAD8-2A0D-F33B-B7B36ABB47B1}" dt="2024-03-18T19:49:45.327" v="176"/>
          <ac:cxnSpMkLst>
            <pc:docMk/>
            <pc:sldMk cId="120320344" sldId="280"/>
            <ac:cxnSpMk id="55" creationId="{1EC39BDE-F794-9763-E9BB-6F366B1A9352}"/>
          </ac:cxnSpMkLst>
        </pc:cxnChg>
        <pc:cxnChg chg="add mod ord">
          <ac:chgData name="carlosnieto_r@hotmail.com" userId="S::urn:spo:guest#carlosnieto_r@hotmail.com::" providerId="AD" clId="Web-{F53A8B4D-EAD8-2A0D-F33B-B7B36ABB47B1}" dt="2024-03-18T19:55:23.786" v="246" actId="14100"/>
          <ac:cxnSpMkLst>
            <pc:docMk/>
            <pc:sldMk cId="120320344" sldId="280"/>
            <ac:cxnSpMk id="56" creationId="{56C22E82-B339-E70E-4267-F15F010FBCD8}"/>
          </ac:cxnSpMkLst>
        </pc:cxnChg>
      </pc:sldChg>
    </pc:docChg>
  </pc:docChgLst>
  <pc:docChgLst>
    <pc:chgData name="carlosnieto_r@hotmail.com" userId="S::urn:spo:guest#carlosnieto_r@hotmail.com::" providerId="AD" clId="Web-{D030A783-4C26-A712-4551-726DE7270034}"/>
    <pc:docChg chg="modSld">
      <pc:chgData name="carlosnieto_r@hotmail.com" userId="S::urn:spo:guest#carlosnieto_r@hotmail.com::" providerId="AD" clId="Web-{D030A783-4C26-A712-4551-726DE7270034}" dt="2024-03-13T01:06:02.255" v="76"/>
      <pc:docMkLst>
        <pc:docMk/>
      </pc:docMkLst>
      <pc:sldChg chg="addSp delSp modSp">
        <pc:chgData name="carlosnieto_r@hotmail.com" userId="S::urn:spo:guest#carlosnieto_r@hotmail.com::" providerId="AD" clId="Web-{D030A783-4C26-A712-4551-726DE7270034}" dt="2024-03-13T01:05:24.941" v="74" actId="1076"/>
        <pc:sldMkLst>
          <pc:docMk/>
          <pc:sldMk cId="3100614976" sldId="273"/>
        </pc:sldMkLst>
        <pc:spChg chg="mod">
          <ac:chgData name="carlosnieto_r@hotmail.com" userId="S::urn:spo:guest#carlosnieto_r@hotmail.com::" providerId="AD" clId="Web-{D030A783-4C26-A712-4551-726DE7270034}" dt="2024-03-13T00:41:24.537" v="43" actId="20577"/>
          <ac:spMkLst>
            <pc:docMk/>
            <pc:sldMk cId="3100614976" sldId="273"/>
            <ac:spMk id="3" creationId="{979D43DB-A45F-C2C8-8C84-190D400923E3}"/>
          </ac:spMkLst>
        </pc:spChg>
        <pc:spChg chg="mod">
          <ac:chgData name="carlosnieto_r@hotmail.com" userId="S::urn:spo:guest#carlosnieto_r@hotmail.com::" providerId="AD" clId="Web-{D030A783-4C26-A712-4551-726DE7270034}" dt="2024-03-13T00:42:31.474" v="49"/>
          <ac:spMkLst>
            <pc:docMk/>
            <pc:sldMk cId="3100614976" sldId="273"/>
            <ac:spMk id="6" creationId="{E7D517FB-1003-6D05-91E4-293B05A97B34}"/>
          </ac:spMkLst>
        </pc:spChg>
        <pc:spChg chg="add mod ord">
          <ac:chgData name="carlosnieto_r@hotmail.com" userId="S::urn:spo:guest#carlosnieto_r@hotmail.com::" providerId="AD" clId="Web-{D030A783-4C26-A712-4551-726DE7270034}" dt="2024-03-13T01:05:12.112" v="73"/>
          <ac:spMkLst>
            <pc:docMk/>
            <pc:sldMk cId="3100614976" sldId="273"/>
            <ac:spMk id="8" creationId="{D3340A16-0EF3-64EE-736A-D22EBB25567D}"/>
          </ac:spMkLst>
        </pc:spChg>
        <pc:spChg chg="add mod ord">
          <ac:chgData name="carlosnieto_r@hotmail.com" userId="S::urn:spo:guest#carlosnieto_r@hotmail.com::" providerId="AD" clId="Web-{D030A783-4C26-A712-4551-726DE7270034}" dt="2024-03-13T01:03:32.656" v="68"/>
          <ac:spMkLst>
            <pc:docMk/>
            <pc:sldMk cId="3100614976" sldId="273"/>
            <ac:spMk id="9" creationId="{663BAA7A-D014-0E3F-A35D-A2332903A467}"/>
          </ac:spMkLst>
        </pc:spChg>
        <pc:spChg chg="add mod ord">
          <ac:chgData name="carlosnieto_r@hotmail.com" userId="S::urn:spo:guest#carlosnieto_r@hotmail.com::" providerId="AD" clId="Web-{D030A783-4C26-A712-4551-726DE7270034}" dt="2024-03-13T01:03:51.828" v="70"/>
          <ac:spMkLst>
            <pc:docMk/>
            <pc:sldMk cId="3100614976" sldId="273"/>
            <ac:spMk id="10" creationId="{974653DD-A020-469A-9D2F-D37A52F5462D}"/>
          </ac:spMkLst>
        </pc:spChg>
        <pc:spChg chg="mod">
          <ac:chgData name="carlosnieto_r@hotmail.com" userId="S::urn:spo:guest#carlosnieto_r@hotmail.com::" providerId="AD" clId="Web-{D030A783-4C26-A712-4551-726DE7270034}" dt="2024-03-13T01:04:43.846" v="72" actId="1076"/>
          <ac:spMkLst>
            <pc:docMk/>
            <pc:sldMk cId="3100614976" sldId="273"/>
            <ac:spMk id="15" creationId="{C4E0842F-704B-C426-4A37-558AFD916484}"/>
          </ac:spMkLst>
        </pc:spChg>
        <pc:spChg chg="mod">
          <ac:chgData name="carlosnieto_r@hotmail.com" userId="S::urn:spo:guest#carlosnieto_r@hotmail.com::" providerId="AD" clId="Web-{D030A783-4C26-A712-4551-726DE7270034}" dt="2024-03-13T00:42:31.536" v="51"/>
          <ac:spMkLst>
            <pc:docMk/>
            <pc:sldMk cId="3100614976" sldId="273"/>
            <ac:spMk id="16" creationId="{980D5D0E-EF67-C018-CADB-A56496F8BA83}"/>
          </ac:spMkLst>
        </pc:spChg>
        <pc:spChg chg="mod">
          <ac:chgData name="carlosnieto_r@hotmail.com" userId="S::urn:spo:guest#carlosnieto_r@hotmail.com::" providerId="AD" clId="Web-{D030A783-4C26-A712-4551-726DE7270034}" dt="2024-03-13T00:42:04.615" v="45" actId="20577"/>
          <ac:spMkLst>
            <pc:docMk/>
            <pc:sldMk cId="3100614976" sldId="273"/>
            <ac:spMk id="20" creationId="{611B64EF-5774-AA47-ECB5-78D55F225085}"/>
          </ac:spMkLst>
        </pc:spChg>
        <pc:spChg chg="mod">
          <ac:chgData name="carlosnieto_r@hotmail.com" userId="S::urn:spo:guest#carlosnieto_r@hotmail.com::" providerId="AD" clId="Web-{D030A783-4C26-A712-4551-726DE7270034}" dt="2024-03-13T00:42:48.193" v="54" actId="20577"/>
          <ac:spMkLst>
            <pc:docMk/>
            <pc:sldMk cId="3100614976" sldId="273"/>
            <ac:spMk id="22" creationId="{A50DACE0-5200-8EC0-1F0D-C8C9F4216354}"/>
          </ac:spMkLst>
        </pc:spChg>
        <pc:spChg chg="del">
          <ac:chgData name="carlosnieto_r@hotmail.com" userId="S::urn:spo:guest#carlosnieto_r@hotmail.com::" providerId="AD" clId="Web-{D030A783-4C26-A712-4551-726DE7270034}" dt="2024-03-13T00:43:10.677" v="56"/>
          <ac:spMkLst>
            <pc:docMk/>
            <pc:sldMk cId="3100614976" sldId="273"/>
            <ac:spMk id="24" creationId="{078E7C97-4743-D485-A23B-F66F1B72C1F3}"/>
          </ac:spMkLst>
        </pc:spChg>
        <pc:spChg chg="mod">
          <ac:chgData name="carlosnieto_r@hotmail.com" userId="S::urn:spo:guest#carlosnieto_r@hotmail.com::" providerId="AD" clId="Web-{D030A783-4C26-A712-4551-726DE7270034}" dt="2024-03-13T01:05:24.941" v="74" actId="1076"/>
          <ac:spMkLst>
            <pc:docMk/>
            <pc:sldMk cId="3100614976" sldId="273"/>
            <ac:spMk id="25" creationId="{1E634D4C-F0A9-6627-F540-32FA237E4E0D}"/>
          </ac:spMkLst>
        </pc:spChg>
        <pc:spChg chg="mod">
          <ac:chgData name="carlosnieto_r@hotmail.com" userId="S::urn:spo:guest#carlosnieto_r@hotmail.com::" providerId="AD" clId="Web-{D030A783-4C26-A712-4551-726DE7270034}" dt="2024-03-13T00:42:54.161" v="55" actId="20577"/>
          <ac:spMkLst>
            <pc:docMk/>
            <pc:sldMk cId="3100614976" sldId="273"/>
            <ac:spMk id="26" creationId="{89347DA7-0937-C0D0-8E72-7089951AE62E}"/>
          </ac:spMkLst>
        </pc:spChg>
        <pc:spChg chg="del">
          <ac:chgData name="carlosnieto_r@hotmail.com" userId="S::urn:spo:guest#carlosnieto_r@hotmail.com::" providerId="AD" clId="Web-{D030A783-4C26-A712-4551-726DE7270034}" dt="2024-03-13T00:43:13.568" v="57"/>
          <ac:spMkLst>
            <pc:docMk/>
            <pc:sldMk cId="3100614976" sldId="273"/>
            <ac:spMk id="33" creationId="{CF79FC65-BF73-32AD-6EC2-E14B9D0D5184}"/>
          </ac:spMkLst>
        </pc:spChg>
        <pc:spChg chg="add del mod">
          <ac:chgData name="carlosnieto_r@hotmail.com" userId="S::urn:spo:guest#carlosnieto_r@hotmail.com::" providerId="AD" clId="Web-{D030A783-4C26-A712-4551-726DE7270034}" dt="2024-03-13T00:42:22.708" v="48"/>
          <ac:spMkLst>
            <pc:docMk/>
            <pc:sldMk cId="3100614976" sldId="273"/>
            <ac:spMk id="34" creationId="{AFBBE923-56FC-C1E4-1CED-6A4919A750CC}"/>
          </ac:spMkLst>
        </pc:spChg>
        <pc:spChg chg="del">
          <ac:chgData name="carlosnieto_r@hotmail.com" userId="S::urn:spo:guest#carlosnieto_r@hotmail.com::" providerId="AD" clId="Web-{D030A783-4C26-A712-4551-726DE7270034}" dt="2024-03-13T01:02:30.419" v="58"/>
          <ac:spMkLst>
            <pc:docMk/>
            <pc:sldMk cId="3100614976" sldId="273"/>
            <ac:spMk id="35" creationId="{9F3F4E4E-0F60-34B8-272E-605A3C092B5D}"/>
          </ac:spMkLst>
        </pc:spChg>
      </pc:sldChg>
      <pc:sldChg chg="addSp delSp modSp">
        <pc:chgData name="carlosnieto_r@hotmail.com" userId="S::urn:spo:guest#carlosnieto_r@hotmail.com::" providerId="AD" clId="Web-{D030A783-4C26-A712-4551-726DE7270034}" dt="2024-03-13T01:06:02.255" v="76"/>
        <pc:sldMkLst>
          <pc:docMk/>
          <pc:sldMk cId="2496000186" sldId="278"/>
        </pc:sldMkLst>
        <pc:spChg chg="add del mod">
          <ac:chgData name="carlosnieto_r@hotmail.com" userId="S::urn:spo:guest#carlosnieto_r@hotmail.com::" providerId="AD" clId="Web-{D030A783-4C26-A712-4551-726DE7270034}" dt="2024-03-13T00:39:42.131" v="27"/>
          <ac:spMkLst>
            <pc:docMk/>
            <pc:sldMk cId="2496000186" sldId="278"/>
            <ac:spMk id="7" creationId="{1ED2B680-313A-C5B4-B6DE-5558729EBDBC}"/>
          </ac:spMkLst>
        </pc:spChg>
        <pc:spChg chg="add mod">
          <ac:chgData name="carlosnieto_r@hotmail.com" userId="S::urn:spo:guest#carlosnieto_r@hotmail.com::" providerId="AD" clId="Web-{D030A783-4C26-A712-4551-726DE7270034}" dt="2024-03-13T00:39:19.647" v="20" actId="1076"/>
          <ac:spMkLst>
            <pc:docMk/>
            <pc:sldMk cId="2496000186" sldId="278"/>
            <ac:spMk id="11" creationId="{ED9C0227-9F70-3620-FB4B-9F93D716E793}"/>
          </ac:spMkLst>
        </pc:spChg>
        <pc:spChg chg="add mod">
          <ac:chgData name="carlosnieto_r@hotmail.com" userId="S::urn:spo:guest#carlosnieto_r@hotmail.com::" providerId="AD" clId="Web-{D030A783-4C26-A712-4551-726DE7270034}" dt="2024-03-13T00:39:33.178" v="24" actId="688"/>
          <ac:spMkLst>
            <pc:docMk/>
            <pc:sldMk cId="2496000186" sldId="278"/>
            <ac:spMk id="17" creationId="{1ED2B680-313A-C5B4-B6DE-5558729EBDBC}"/>
          </ac:spMkLst>
        </pc:spChg>
        <pc:spChg chg="del">
          <ac:chgData name="carlosnieto_r@hotmail.com" userId="S::urn:spo:guest#carlosnieto_r@hotmail.com::" providerId="AD" clId="Web-{D030A783-4C26-A712-4551-726DE7270034}" dt="2024-03-13T00:39:12.725" v="17"/>
          <ac:spMkLst>
            <pc:docMk/>
            <pc:sldMk cId="2496000186" sldId="278"/>
            <ac:spMk id="18" creationId="{1ED2B680-313A-C5B4-B6DE-5558729EBDBC}"/>
          </ac:spMkLst>
        </pc:spChg>
        <pc:spChg chg="del">
          <ac:chgData name="carlosnieto_r@hotmail.com" userId="S::urn:spo:guest#carlosnieto_r@hotmail.com::" providerId="AD" clId="Web-{D030A783-4C26-A712-4551-726DE7270034}" dt="2024-03-13T00:39:12.693" v="16"/>
          <ac:spMkLst>
            <pc:docMk/>
            <pc:sldMk cId="2496000186" sldId="278"/>
            <ac:spMk id="19" creationId="{ED9C0227-9F70-3620-FB4B-9F93D716E793}"/>
          </ac:spMkLst>
        </pc:spChg>
        <pc:spChg chg="add del mod">
          <ac:chgData name="carlosnieto_r@hotmail.com" userId="S::urn:spo:guest#carlosnieto_r@hotmail.com::" providerId="AD" clId="Web-{D030A783-4C26-A712-4551-726DE7270034}" dt="2024-03-13T00:40:15.928" v="34" actId="1076"/>
          <ac:spMkLst>
            <pc:docMk/>
            <pc:sldMk cId="2496000186" sldId="278"/>
            <ac:spMk id="32" creationId="{ED9C0227-9F70-3620-FB4B-9F93D716E793}"/>
          </ac:spMkLst>
        </pc:spChg>
        <pc:picChg chg="mod modCrop">
          <ac:chgData name="carlosnieto_r@hotmail.com" userId="S::urn:spo:guest#carlosnieto_r@hotmail.com::" providerId="AD" clId="Web-{D030A783-4C26-A712-4551-726DE7270034}" dt="2024-03-13T01:06:02.255" v="76"/>
          <ac:picMkLst>
            <pc:docMk/>
            <pc:sldMk cId="2496000186" sldId="278"/>
            <ac:picMk id="37" creationId="{6A0C88B0-0DD8-7690-400D-E3A68D67ABCD}"/>
          </ac:picMkLst>
        </pc:picChg>
      </pc:sldChg>
    </pc:docChg>
  </pc:docChgLst>
  <pc:docChgLst>
    <pc:chgData name="Ipek Beril Benli" userId="S::ipek.beril.benli@undp.org::8f9c5f4b-b22c-49ff-bdd5-d07e27607437" providerId="AD" clId="Web-{5101508F-0DAE-05F4-18B8-3033C3A7817F}"/>
    <pc:docChg chg="delSld">
      <pc:chgData name="Ipek Beril Benli" userId="S::ipek.beril.benli@undp.org::8f9c5f4b-b22c-49ff-bdd5-d07e27607437" providerId="AD" clId="Web-{5101508F-0DAE-05F4-18B8-3033C3A7817F}" dt="2024-03-19T09:16:41.707" v="0"/>
      <pc:docMkLst>
        <pc:docMk/>
      </pc:docMkLst>
      <pc:sldChg chg="del">
        <pc:chgData name="Ipek Beril Benli" userId="S::ipek.beril.benli@undp.org::8f9c5f4b-b22c-49ff-bdd5-d07e27607437" providerId="AD" clId="Web-{5101508F-0DAE-05F4-18B8-3033C3A7817F}" dt="2024-03-19T09:16:41.707" v="0"/>
        <pc:sldMkLst>
          <pc:docMk/>
          <pc:sldMk cId="2496000186" sldId="278"/>
        </pc:sldMkLst>
      </pc:sldChg>
    </pc:docChg>
  </pc:docChgLst>
  <pc:docChgLst>
    <pc:chgData name="Ipek Beril Benli" userId="S::ipek.beril.benli@undp.org::8f9c5f4b-b22c-49ff-bdd5-d07e27607437" providerId="AD" clId="Web-{5968C962-A29A-6388-5E21-A35FFA8A3C35}"/>
    <pc:docChg chg="modSld">
      <pc:chgData name="Ipek Beril Benli" userId="S::ipek.beril.benli@undp.org::8f9c5f4b-b22c-49ff-bdd5-d07e27607437" providerId="AD" clId="Web-{5968C962-A29A-6388-5E21-A35FFA8A3C35}" dt="2024-04-08T06:50:15.233" v="3"/>
      <pc:docMkLst>
        <pc:docMk/>
      </pc:docMkLst>
      <pc:sldChg chg="mod modShow">
        <pc:chgData name="Ipek Beril Benli" userId="S::ipek.beril.benli@undp.org::8f9c5f4b-b22c-49ff-bdd5-d07e27607437" providerId="AD" clId="Web-{5968C962-A29A-6388-5E21-A35FFA8A3C35}" dt="2024-04-08T06:50:15.233" v="3"/>
        <pc:sldMkLst>
          <pc:docMk/>
          <pc:sldMk cId="2049148930" sldId="276"/>
        </pc:sldMkLst>
      </pc:sldChg>
      <pc:sldChg chg="modSp">
        <pc:chgData name="Ipek Beril Benli" userId="S::ipek.beril.benli@undp.org::8f9c5f4b-b22c-49ff-bdd5-d07e27607437" providerId="AD" clId="Web-{5968C962-A29A-6388-5E21-A35FFA8A3C35}" dt="2024-04-08T06:49:43.092" v="2" actId="20577"/>
        <pc:sldMkLst>
          <pc:docMk/>
          <pc:sldMk cId="3289475291" sldId="277"/>
        </pc:sldMkLst>
        <pc:spChg chg="mod">
          <ac:chgData name="Ipek Beril Benli" userId="S::ipek.beril.benli@undp.org::8f9c5f4b-b22c-49ff-bdd5-d07e27607437" providerId="AD" clId="Web-{5968C962-A29A-6388-5E21-A35FFA8A3C35}" dt="2024-04-08T06:49:43.092" v="2" actId="20577"/>
          <ac:spMkLst>
            <pc:docMk/>
            <pc:sldMk cId="3289475291" sldId="277"/>
            <ac:spMk id="13" creationId="{728E2C50-2FAD-024C-B940-DF65B0620049}"/>
          </ac:spMkLst>
        </pc:spChg>
      </pc:sldChg>
    </pc:docChg>
  </pc:docChgLst>
  <pc:docChgLst>
    <pc:chgData name="Ipek Beril Benli" userId="S::ipek.beril.benli@undp.org::8f9c5f4b-b22c-49ff-bdd5-d07e27607437" providerId="AD" clId="Web-{A699159B-CA30-B18E-23CC-B0705FD50A34}"/>
    <pc:docChg chg="addSld delSld modSld sldOrd">
      <pc:chgData name="Ipek Beril Benli" userId="S::ipek.beril.benli@undp.org::8f9c5f4b-b22c-49ff-bdd5-d07e27607437" providerId="AD" clId="Web-{A699159B-CA30-B18E-23CC-B0705FD50A34}" dt="2024-03-05T08:06:25.540" v="56" actId="1076"/>
      <pc:docMkLst>
        <pc:docMk/>
      </pc:docMkLst>
      <pc:sldChg chg="del">
        <pc:chgData name="Ipek Beril Benli" userId="S::ipek.beril.benli@undp.org::8f9c5f4b-b22c-49ff-bdd5-d07e27607437" providerId="AD" clId="Web-{A699159B-CA30-B18E-23CC-B0705FD50A34}" dt="2024-03-05T07:54:59.483" v="14"/>
        <pc:sldMkLst>
          <pc:docMk/>
          <pc:sldMk cId="0" sldId="261"/>
        </pc:sldMkLst>
      </pc:sldChg>
      <pc:sldChg chg="del">
        <pc:chgData name="Ipek Beril Benli" userId="S::ipek.beril.benli@undp.org::8f9c5f4b-b22c-49ff-bdd5-d07e27607437" providerId="AD" clId="Web-{A699159B-CA30-B18E-23CC-B0705FD50A34}" dt="2024-03-05T07:52:51.916" v="0"/>
        <pc:sldMkLst>
          <pc:docMk/>
          <pc:sldMk cId="0" sldId="262"/>
        </pc:sldMkLst>
      </pc:sldChg>
      <pc:sldChg chg="ord">
        <pc:chgData name="Ipek Beril Benli" userId="S::ipek.beril.benli@undp.org::8f9c5f4b-b22c-49ff-bdd5-d07e27607437" providerId="AD" clId="Web-{A699159B-CA30-B18E-23CC-B0705FD50A34}" dt="2024-03-05T08:03:25.642" v="32"/>
        <pc:sldMkLst>
          <pc:docMk/>
          <pc:sldMk cId="0" sldId="266"/>
        </pc:sldMkLst>
      </pc:sldChg>
      <pc:sldChg chg="modSp">
        <pc:chgData name="Ipek Beril Benli" userId="S::ipek.beril.benli@undp.org::8f9c5f4b-b22c-49ff-bdd5-d07e27607437" providerId="AD" clId="Web-{A699159B-CA30-B18E-23CC-B0705FD50A34}" dt="2024-03-05T07:55:27.312" v="18" actId="1076"/>
        <pc:sldMkLst>
          <pc:docMk/>
          <pc:sldMk cId="2362704423" sldId="269"/>
        </pc:sldMkLst>
        <pc:spChg chg="mod">
          <ac:chgData name="Ipek Beril Benli" userId="S::ipek.beril.benli@undp.org::8f9c5f4b-b22c-49ff-bdd5-d07e27607437" providerId="AD" clId="Web-{A699159B-CA30-B18E-23CC-B0705FD50A34}" dt="2024-03-05T07:55:27.312" v="18" actId="1076"/>
          <ac:spMkLst>
            <pc:docMk/>
            <pc:sldMk cId="2362704423" sldId="269"/>
            <ac:spMk id="138" creationId="{00000000-0000-0000-0000-000000000000}"/>
          </ac:spMkLst>
        </pc:spChg>
      </pc:sldChg>
      <pc:sldChg chg="modSp">
        <pc:chgData name="Ipek Beril Benli" userId="S::ipek.beril.benli@undp.org::8f9c5f4b-b22c-49ff-bdd5-d07e27607437" providerId="AD" clId="Web-{A699159B-CA30-B18E-23CC-B0705FD50A34}" dt="2024-03-05T08:06:25.540" v="56" actId="1076"/>
        <pc:sldMkLst>
          <pc:docMk/>
          <pc:sldMk cId="3407680115" sldId="271"/>
        </pc:sldMkLst>
        <pc:spChg chg="mod">
          <ac:chgData name="Ipek Beril Benli" userId="S::ipek.beril.benli@undp.org::8f9c5f4b-b22c-49ff-bdd5-d07e27607437" providerId="AD" clId="Web-{A699159B-CA30-B18E-23CC-B0705FD50A34}" dt="2024-03-05T08:06:16.696" v="51" actId="1076"/>
          <ac:spMkLst>
            <pc:docMk/>
            <pc:sldMk cId="3407680115" sldId="271"/>
            <ac:spMk id="23" creationId="{7ABA30FF-22D4-18E7-143D-700696D7D1E9}"/>
          </ac:spMkLst>
        </pc:spChg>
        <pc:spChg chg="mod">
          <ac:chgData name="Ipek Beril Benli" userId="S::ipek.beril.benli@undp.org::8f9c5f4b-b22c-49ff-bdd5-d07e27607437" providerId="AD" clId="Web-{A699159B-CA30-B18E-23CC-B0705FD50A34}" dt="2024-03-05T08:06:16.711" v="52" actId="1076"/>
          <ac:spMkLst>
            <pc:docMk/>
            <pc:sldMk cId="3407680115" sldId="271"/>
            <ac:spMk id="25" creationId="{B9C4A4D2-12D1-06C8-A047-0F87FEB8A1CB}"/>
          </ac:spMkLst>
        </pc:spChg>
        <pc:spChg chg="mod">
          <ac:chgData name="Ipek Beril Benli" userId="S::ipek.beril.benli@undp.org::8f9c5f4b-b22c-49ff-bdd5-d07e27607437" providerId="AD" clId="Web-{A699159B-CA30-B18E-23CC-B0705FD50A34}" dt="2024-03-05T08:06:10.711" v="48" actId="1076"/>
          <ac:spMkLst>
            <pc:docMk/>
            <pc:sldMk cId="3407680115" sldId="271"/>
            <ac:spMk id="26" creationId="{F50F6FFD-7D7A-BC65-960D-62662831C741}"/>
          </ac:spMkLst>
        </pc:spChg>
        <pc:spChg chg="mod">
          <ac:chgData name="Ipek Beril Benli" userId="S::ipek.beril.benli@undp.org::8f9c5f4b-b22c-49ff-bdd5-d07e27607437" providerId="AD" clId="Web-{A699159B-CA30-B18E-23CC-B0705FD50A34}" dt="2024-03-05T08:06:10.727" v="49" actId="1076"/>
          <ac:spMkLst>
            <pc:docMk/>
            <pc:sldMk cId="3407680115" sldId="271"/>
            <ac:spMk id="27" creationId="{C5E07AF1-5E71-6EE3-27BE-4B62BF924E85}"/>
          </ac:spMkLst>
        </pc:spChg>
        <pc:picChg chg="mod">
          <ac:chgData name="Ipek Beril Benli" userId="S::ipek.beril.benli@undp.org::8f9c5f4b-b22c-49ff-bdd5-d07e27607437" providerId="AD" clId="Web-{A699159B-CA30-B18E-23CC-B0705FD50A34}" dt="2024-03-05T08:06:10.727" v="50" actId="1076"/>
          <ac:picMkLst>
            <pc:docMk/>
            <pc:sldMk cId="3407680115" sldId="271"/>
            <ac:picMk id="2" creationId="{17C681C2-C322-E587-070C-56321F5137DB}"/>
          </ac:picMkLst>
        </pc:picChg>
        <pc:picChg chg="mod">
          <ac:chgData name="Ipek Beril Benli" userId="S::ipek.beril.benli@undp.org::8f9c5f4b-b22c-49ff-bdd5-d07e27607437" providerId="AD" clId="Web-{A699159B-CA30-B18E-23CC-B0705FD50A34}" dt="2024-03-05T08:06:16.727" v="53" actId="1076"/>
          <ac:picMkLst>
            <pc:docMk/>
            <pc:sldMk cId="3407680115" sldId="271"/>
            <ac:picMk id="11" creationId="{41638C66-21DA-EB15-BE9D-B46AD894E8BD}"/>
          </ac:picMkLst>
        </pc:picChg>
        <pc:picChg chg="mod">
          <ac:chgData name="Ipek Beril Benli" userId="S::ipek.beril.benli@undp.org::8f9c5f4b-b22c-49ff-bdd5-d07e27607437" providerId="AD" clId="Web-{A699159B-CA30-B18E-23CC-B0705FD50A34}" dt="2024-03-05T08:06:23.680" v="55" actId="1076"/>
          <ac:picMkLst>
            <pc:docMk/>
            <pc:sldMk cId="3407680115" sldId="271"/>
            <ac:picMk id="41" creationId="{D145DACF-BA3E-A6C1-B4BD-C1D944A163AB}"/>
          </ac:picMkLst>
        </pc:picChg>
        <pc:picChg chg="mod">
          <ac:chgData name="Ipek Beril Benli" userId="S::ipek.beril.benli@undp.org::8f9c5f4b-b22c-49ff-bdd5-d07e27607437" providerId="AD" clId="Web-{A699159B-CA30-B18E-23CC-B0705FD50A34}" dt="2024-03-05T08:06:25.540" v="56" actId="1076"/>
          <ac:picMkLst>
            <pc:docMk/>
            <pc:sldMk cId="3407680115" sldId="271"/>
            <ac:picMk id="42" creationId="{E4E49CE2-F6B7-B308-4F51-2F8866ED1212}"/>
          </ac:picMkLst>
        </pc:picChg>
        <pc:picChg chg="mod">
          <ac:chgData name="Ipek Beril Benli" userId="S::ipek.beril.benli@undp.org::8f9c5f4b-b22c-49ff-bdd5-d07e27607437" providerId="AD" clId="Web-{A699159B-CA30-B18E-23CC-B0705FD50A34}" dt="2024-03-05T08:06:22.664" v="54" actId="1076"/>
          <ac:picMkLst>
            <pc:docMk/>
            <pc:sldMk cId="3407680115" sldId="271"/>
            <ac:picMk id="43" creationId="{D187D84D-D20D-00B8-00F0-9B93F88E8DD0}"/>
          </ac:picMkLst>
        </pc:picChg>
      </pc:sldChg>
      <pc:sldChg chg="addCm">
        <pc:chgData name="Ipek Beril Benli" userId="S::ipek.beril.benli@undp.org::8f9c5f4b-b22c-49ff-bdd5-d07e27607437" providerId="AD" clId="Web-{A699159B-CA30-B18E-23CC-B0705FD50A34}" dt="2024-03-05T07:59:24.727" v="31"/>
        <pc:sldMkLst>
          <pc:docMk/>
          <pc:sldMk cId="3100614976" sldId="273"/>
        </pc:sldMkLst>
        <pc:extLst>
          <p:ext xmlns:p="http://schemas.openxmlformats.org/presentationml/2006/main" uri="{D6D511B9-2390-475A-947B-AFAB55BFBCF1}">
            <pc226:cmChg xmlns:pc226="http://schemas.microsoft.com/office/powerpoint/2022/06/main/command" chg="add">
              <pc226:chgData name="Ipek Beril Benli" userId="S::ipek.beril.benli@undp.org::8f9c5f4b-b22c-49ff-bdd5-d07e27607437" providerId="AD" clId="Web-{A699159B-CA30-B18E-23CC-B0705FD50A34}" dt="2024-03-05T07:59:24.727" v="31"/>
              <pc2:cmMkLst xmlns:pc2="http://schemas.microsoft.com/office/powerpoint/2019/9/main/command">
                <pc:docMk/>
                <pc:sldMk cId="3100614976" sldId="273"/>
                <pc2:cmMk id="{0760F27F-A6EA-43CB-87F1-435D928619FF}"/>
              </pc2:cmMkLst>
            </pc226:cmChg>
          </p:ext>
        </pc:extLst>
      </pc:sldChg>
      <pc:sldChg chg="delSp modSp">
        <pc:chgData name="Ipek Beril Benli" userId="S::ipek.beril.benli@undp.org::8f9c5f4b-b22c-49ff-bdd5-d07e27607437" providerId="AD" clId="Web-{A699159B-CA30-B18E-23CC-B0705FD50A34}" dt="2024-03-05T07:56:10.048" v="28"/>
        <pc:sldMkLst>
          <pc:docMk/>
          <pc:sldMk cId="2049148930" sldId="276"/>
        </pc:sldMkLst>
        <pc:spChg chg="del">
          <ac:chgData name="Ipek Beril Benli" userId="S::ipek.beril.benli@undp.org::8f9c5f4b-b22c-49ff-bdd5-d07e27607437" providerId="AD" clId="Web-{A699159B-CA30-B18E-23CC-B0705FD50A34}" dt="2024-03-05T07:55:41.031" v="19"/>
          <ac:spMkLst>
            <pc:docMk/>
            <pc:sldMk cId="2049148930" sldId="276"/>
            <ac:spMk id="56" creationId="{AAA9756B-A6D9-87E4-0397-05AFBE93A0FE}"/>
          </ac:spMkLst>
        </pc:spChg>
        <pc:spChg chg="del">
          <ac:chgData name="Ipek Beril Benli" userId="S::ipek.beril.benli@undp.org::8f9c5f4b-b22c-49ff-bdd5-d07e27607437" providerId="AD" clId="Web-{A699159B-CA30-B18E-23CC-B0705FD50A34}" dt="2024-03-05T07:55:43.922" v="20"/>
          <ac:spMkLst>
            <pc:docMk/>
            <pc:sldMk cId="2049148930" sldId="276"/>
            <ac:spMk id="59" creationId="{8FB5117D-9F42-A305-C31F-8057A7FA5EE2}"/>
          </ac:spMkLst>
        </pc:spChg>
        <pc:spChg chg="del">
          <ac:chgData name="Ipek Beril Benli" userId="S::ipek.beril.benli@undp.org::8f9c5f4b-b22c-49ff-bdd5-d07e27607437" providerId="AD" clId="Web-{A699159B-CA30-B18E-23CC-B0705FD50A34}" dt="2024-03-05T07:55:46.469" v="21"/>
          <ac:spMkLst>
            <pc:docMk/>
            <pc:sldMk cId="2049148930" sldId="276"/>
            <ac:spMk id="61" creationId="{075AD72F-1CBF-1BA0-C9E3-B496B2429EDA}"/>
          </ac:spMkLst>
        </pc:spChg>
        <pc:spChg chg="del">
          <ac:chgData name="Ipek Beril Benli" userId="S::ipek.beril.benli@undp.org::8f9c5f4b-b22c-49ff-bdd5-d07e27607437" providerId="AD" clId="Web-{A699159B-CA30-B18E-23CC-B0705FD50A34}" dt="2024-03-05T07:55:48.891" v="22"/>
          <ac:spMkLst>
            <pc:docMk/>
            <pc:sldMk cId="2049148930" sldId="276"/>
            <ac:spMk id="65" creationId="{28D56CDB-DE66-044E-A5AF-30E4F8442B3A}"/>
          </ac:spMkLst>
        </pc:spChg>
        <pc:spChg chg="del">
          <ac:chgData name="Ipek Beril Benli" userId="S::ipek.beril.benli@undp.org::8f9c5f4b-b22c-49ff-bdd5-d07e27607437" providerId="AD" clId="Web-{A699159B-CA30-B18E-23CC-B0705FD50A34}" dt="2024-03-05T07:55:50.985" v="23"/>
          <ac:spMkLst>
            <pc:docMk/>
            <pc:sldMk cId="2049148930" sldId="276"/>
            <ac:spMk id="68" creationId="{6E1AF9F0-79AB-3F42-43FD-B7D03153E4C2}"/>
          </ac:spMkLst>
        </pc:spChg>
        <pc:spChg chg="del">
          <ac:chgData name="Ipek Beril Benli" userId="S::ipek.beril.benli@undp.org::8f9c5f4b-b22c-49ff-bdd5-d07e27607437" providerId="AD" clId="Web-{A699159B-CA30-B18E-23CC-B0705FD50A34}" dt="2024-03-05T07:55:53.985" v="24"/>
          <ac:spMkLst>
            <pc:docMk/>
            <pc:sldMk cId="2049148930" sldId="276"/>
            <ac:spMk id="70" creationId="{B627DA20-2916-F29C-FD77-6D332B31033D}"/>
          </ac:spMkLst>
        </pc:spChg>
        <pc:spChg chg="del mod">
          <ac:chgData name="Ipek Beril Benli" userId="S::ipek.beril.benli@undp.org::8f9c5f4b-b22c-49ff-bdd5-d07e27607437" providerId="AD" clId="Web-{A699159B-CA30-B18E-23CC-B0705FD50A34}" dt="2024-03-05T07:55:59.704" v="26"/>
          <ac:spMkLst>
            <pc:docMk/>
            <pc:sldMk cId="2049148930" sldId="276"/>
            <ac:spMk id="72" creationId="{D63D5E15-FDE2-86D1-22E3-E42AAE9D342D}"/>
          </ac:spMkLst>
        </pc:spChg>
        <pc:spChg chg="del">
          <ac:chgData name="Ipek Beril Benli" userId="S::ipek.beril.benli@undp.org::8f9c5f4b-b22c-49ff-bdd5-d07e27607437" providerId="AD" clId="Web-{A699159B-CA30-B18E-23CC-B0705FD50A34}" dt="2024-03-05T07:56:05.735" v="27"/>
          <ac:spMkLst>
            <pc:docMk/>
            <pc:sldMk cId="2049148930" sldId="276"/>
            <ac:spMk id="76" creationId="{2BAD13C1-B6E1-655E-C00C-C1BD65338B31}"/>
          </ac:spMkLst>
        </pc:spChg>
        <pc:inkChg chg="del">
          <ac:chgData name="Ipek Beril Benli" userId="S::ipek.beril.benli@undp.org::8f9c5f4b-b22c-49ff-bdd5-d07e27607437" providerId="AD" clId="Web-{A699159B-CA30-B18E-23CC-B0705FD50A34}" dt="2024-03-05T07:56:10.048" v="28"/>
          <ac:inkMkLst>
            <pc:docMk/>
            <pc:sldMk cId="2049148930" sldId="276"/>
            <ac:inkMk id="4" creationId="{1042CC3B-13AA-FB27-8696-DB4FB2496303}"/>
          </ac:inkMkLst>
        </pc:inkChg>
      </pc:sldChg>
      <pc:sldChg chg="addSp modSp add del">
        <pc:chgData name="Ipek Beril Benli" userId="S::ipek.beril.benli@undp.org::8f9c5f4b-b22c-49ff-bdd5-d07e27607437" providerId="AD" clId="Web-{A699159B-CA30-B18E-23CC-B0705FD50A34}" dt="2024-03-05T07:54:08.700" v="10"/>
        <pc:sldMkLst>
          <pc:docMk/>
          <pc:sldMk cId="3289475291" sldId="277"/>
        </pc:sldMkLst>
        <pc:spChg chg="add">
          <ac:chgData name="Ipek Beril Benli" userId="S::ipek.beril.benli@undp.org::8f9c5f4b-b22c-49ff-bdd5-d07e27607437" providerId="AD" clId="Web-{A699159B-CA30-B18E-23CC-B0705FD50A34}" dt="2024-03-05T07:53:35.699" v="6"/>
          <ac:spMkLst>
            <pc:docMk/>
            <pc:sldMk cId="3289475291" sldId="277"/>
            <ac:spMk id="4" creationId="{C27CDA04-DD0F-B186-2DEF-4E42BB95E3E7}"/>
          </ac:spMkLst>
        </pc:spChg>
        <pc:spChg chg="mod">
          <ac:chgData name="Ipek Beril Benli" userId="S::ipek.beril.benli@undp.org::8f9c5f4b-b22c-49ff-bdd5-d07e27607437" providerId="AD" clId="Web-{A699159B-CA30-B18E-23CC-B0705FD50A34}" dt="2024-03-05T07:53:54.996" v="8" actId="20577"/>
          <ac:spMkLst>
            <pc:docMk/>
            <pc:sldMk cId="3289475291" sldId="277"/>
            <ac:spMk id="17" creationId="{80864D61-2CDC-9A4A-B1FA-183FD5A7EE05}"/>
          </ac:spMkLst>
        </pc:spChg>
        <pc:grpChg chg="add">
          <ac:chgData name="Ipek Beril Benli" userId="S::ipek.beril.benli@undp.org::8f9c5f4b-b22c-49ff-bdd5-d07e27607437" providerId="AD" clId="Web-{A699159B-CA30-B18E-23CC-B0705FD50A34}" dt="2024-03-05T07:54:08.700" v="10"/>
          <ac:grpSpMkLst>
            <pc:docMk/>
            <pc:sldMk cId="3289475291" sldId="277"/>
            <ac:grpSpMk id="22" creationId="{84E60052-8846-132E-6DB4-76A3EFA936FD}"/>
          </ac:grpSpMkLst>
        </pc:grpChg>
        <pc:picChg chg="add">
          <ac:chgData name="Ipek Beril Benli" userId="S::ipek.beril.benli@undp.org::8f9c5f4b-b22c-49ff-bdd5-d07e27607437" providerId="AD" clId="Web-{A699159B-CA30-B18E-23CC-B0705FD50A34}" dt="2024-03-05T07:54:02.028" v="9"/>
          <ac:picMkLst>
            <pc:docMk/>
            <pc:sldMk cId="3289475291" sldId="277"/>
            <ac:picMk id="6" creationId="{22834F29-5962-E524-966F-2131C390342B}"/>
          </ac:picMkLst>
        </pc:picChg>
      </pc:sldChg>
      <pc:sldChg chg="addSp modSp add addCm">
        <pc:chgData name="Ipek Beril Benli" userId="S::ipek.beril.benli@undp.org::8f9c5f4b-b22c-49ff-bdd5-d07e27607437" providerId="AD" clId="Web-{A699159B-CA30-B18E-23CC-B0705FD50A34}" dt="2024-03-05T07:58:45.679" v="30"/>
        <pc:sldMkLst>
          <pc:docMk/>
          <pc:sldMk cId="2496000186" sldId="278"/>
        </pc:sldMkLst>
        <pc:spChg chg="add">
          <ac:chgData name="Ipek Beril Benli" userId="S::ipek.beril.benli@undp.org::8f9c5f4b-b22c-49ff-bdd5-d07e27607437" providerId="AD" clId="Web-{A699159B-CA30-B18E-23CC-B0705FD50A34}" dt="2024-03-05T07:56:32.518" v="29"/>
          <ac:spMkLst>
            <pc:docMk/>
            <pc:sldMk cId="2496000186" sldId="278"/>
            <ac:spMk id="31" creationId="{EC791F92-229F-A4C7-7BA2-8601C37D9CE6}"/>
          </ac:spMkLst>
        </pc:spChg>
        <pc:spChg chg="mod">
          <ac:chgData name="Ipek Beril Benli" userId="S::ipek.beril.benli@undp.org::8f9c5f4b-b22c-49ff-bdd5-d07e27607437" providerId="AD" clId="Web-{A699159B-CA30-B18E-23CC-B0705FD50A34}" dt="2024-03-05T07:54:19.653" v="11" actId="20577"/>
          <ac:spMkLst>
            <pc:docMk/>
            <pc:sldMk cId="2496000186" sldId="278"/>
            <ac:spMk id="36" creationId="{3FE6CAB8-2846-BB51-1874-8C0523C079D9}"/>
          </ac:spMkLst>
        </pc:spChg>
        <pc:grpChg chg="add">
          <ac:chgData name="Ipek Beril Benli" userId="S::ipek.beril.benli@undp.org::8f9c5f4b-b22c-49ff-bdd5-d07e27607437" providerId="AD" clId="Web-{A699159B-CA30-B18E-23CC-B0705FD50A34}" dt="2024-03-05T07:54:51.217" v="13"/>
          <ac:grpSpMkLst>
            <pc:docMk/>
            <pc:sldMk cId="2496000186" sldId="278"/>
            <ac:grpSpMk id="16" creationId="{50C0EBFD-17D0-F853-3AB8-9A2B9BBC38B1}"/>
          </ac:grpSpMkLst>
        </pc:grpChg>
        <pc:picChg chg="add">
          <ac:chgData name="Ipek Beril Benli" userId="S::ipek.beril.benli@undp.org::8f9c5f4b-b22c-49ff-bdd5-d07e27607437" providerId="AD" clId="Web-{A699159B-CA30-B18E-23CC-B0705FD50A34}" dt="2024-03-05T07:54:51.139" v="12"/>
          <ac:picMkLst>
            <pc:docMk/>
            <pc:sldMk cId="2496000186" sldId="278"/>
            <ac:picMk id="8" creationId="{83E36E9F-C0BB-8FD9-7ED1-9B8FE193BB3B}"/>
          </ac:picMkLst>
        </pc:picChg>
        <pc:extLst>
          <p:ext xmlns:p="http://schemas.openxmlformats.org/presentationml/2006/main" uri="{D6D511B9-2390-475A-947B-AFAB55BFBCF1}">
            <pc226:cmChg xmlns:pc226="http://schemas.microsoft.com/office/powerpoint/2022/06/main/command" chg="add">
              <pc226:chgData name="Ipek Beril Benli" userId="S::ipek.beril.benli@undp.org::8f9c5f4b-b22c-49ff-bdd5-d07e27607437" providerId="AD" clId="Web-{A699159B-CA30-B18E-23CC-B0705FD50A34}" dt="2024-03-05T07:58:45.679" v="30"/>
              <pc2:cmMkLst xmlns:pc2="http://schemas.microsoft.com/office/powerpoint/2019/9/main/command">
                <pc:docMk/>
                <pc:sldMk cId="2496000186" sldId="278"/>
                <pc2:cmMk id="{B9CFB55F-B64D-4089-8034-8150A9E9C8BC}"/>
              </pc2:cmMkLst>
            </pc226:cmChg>
          </p:ext>
        </pc:ext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0 0 8642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6" name="Shape 4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6313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7025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59830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381280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85002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82049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85560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83632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49164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1976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2333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7037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32278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678467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19093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9099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02815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15" name="Title Text"/>
          <p:cNvSpPr txBox="1">
            <a:spLocks noGrp="1"/>
          </p:cNvSpPr>
          <p:nvPr>
            <p:ph type="title"/>
          </p:nvPr>
        </p:nvSpPr>
        <p:spPr>
          <a:prstGeom prst="rect">
            <a:avLst/>
          </a:prstGeom>
        </p:spPr>
        <p:txBody>
          <a:bodyPr/>
          <a:lstStyle/>
          <a:p>
            <a:r>
              <a:t>Title Text</a:t>
            </a:r>
          </a:p>
        </p:txBody>
      </p:sp>
      <p:sp>
        <p:nvSpPr>
          <p:cNvPr id="1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28"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41"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68"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91"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0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207"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26"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39" name="Title Text"/>
          <p:cNvSpPr txBox="1">
            <a:spLocks noGrp="1"/>
          </p:cNvSpPr>
          <p:nvPr>
            <p:ph type="title"/>
          </p:nvPr>
        </p:nvSpPr>
        <p:spPr>
          <a:prstGeom prst="rect">
            <a:avLst/>
          </a:prstGeom>
        </p:spPr>
        <p:txBody>
          <a:bodyPr/>
          <a:lstStyle/>
          <a:p>
            <a:r>
              <a:t>Title Text</a:t>
            </a:r>
          </a:p>
        </p:txBody>
      </p:sp>
      <p:sp>
        <p:nvSpPr>
          <p:cNvPr id="24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52"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6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7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28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9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1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2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33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50"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63" name="Title Text"/>
          <p:cNvSpPr txBox="1">
            <a:spLocks noGrp="1"/>
          </p:cNvSpPr>
          <p:nvPr>
            <p:ph type="title"/>
          </p:nvPr>
        </p:nvSpPr>
        <p:spPr>
          <a:prstGeom prst="rect">
            <a:avLst/>
          </a:prstGeom>
        </p:spPr>
        <p:txBody>
          <a:bodyPr/>
          <a:lstStyle/>
          <a:p>
            <a:r>
              <a:t>Title Text</a:t>
            </a:r>
          </a:p>
        </p:txBody>
      </p:sp>
      <p:sp>
        <p:nvSpPr>
          <p:cNvPr id="36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76"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9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40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1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3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4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45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714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67"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8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3"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0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2.xml"/><Relationship Id="rId4" Type="http://schemas.openxmlformats.org/officeDocument/2006/relationships/image" Target="../media/image2.png"/><Relationship Id="rId9" Type="http://schemas.openxmlformats.org/officeDocument/2006/relationships/image" Target="../media/image140.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7.png"/><Relationship Id="rId3" Type="http://schemas.openxmlformats.org/officeDocument/2006/relationships/slideLayout" Target="../slideLayouts/slideLayout31.xml"/><Relationship Id="rId7" Type="http://schemas.openxmlformats.org/officeDocument/2006/relationships/image" Target="../media/image4.png"/><Relationship Id="rId12" Type="http://schemas.openxmlformats.org/officeDocument/2006/relationships/customXml" Target="../ink/ink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140.png"/><Relationship Id="rId5" Type="http://schemas.openxmlformats.org/officeDocument/2006/relationships/image" Target="../media/image13.png"/><Relationship Id="rId10" Type="http://schemas.openxmlformats.org/officeDocument/2006/relationships/customXml" Target="../ink/ink13.xml"/><Relationship Id="rId4" Type="http://schemas.openxmlformats.org/officeDocument/2006/relationships/notesSlide" Target="../notesSlides/notesSlide7.xml"/><Relationship Id="rId9" Type="http://schemas.openxmlformats.org/officeDocument/2006/relationships/image" Target="../media/image10.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6.xml"/><Relationship Id="rId4" Type="http://schemas.openxmlformats.org/officeDocument/2006/relationships/image" Target="../media/image2.png"/><Relationship Id="rId9" Type="http://schemas.openxmlformats.org/officeDocument/2006/relationships/image" Target="../media/image140.png"/></Relationships>
</file>

<file path=ppt/slides/_rels/slide13.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8.xml"/><Relationship Id="rId4" Type="http://schemas.openxmlformats.org/officeDocument/2006/relationships/image" Target="../media/image2.png"/><Relationship Id="rId9" Type="http://schemas.openxmlformats.org/officeDocument/2006/relationships/image" Target="../media/image140.png"/></Relationships>
</file>

<file path=ppt/slides/_rels/slide14.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0.xml"/><Relationship Id="rId4" Type="http://schemas.openxmlformats.org/officeDocument/2006/relationships/image" Target="../media/image2.png"/><Relationship Id="rId9" Type="http://schemas.openxmlformats.org/officeDocument/2006/relationships/image" Target="../media/image14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customXml" Target="../ink/ink21.xml"/><Relationship Id="rId13"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2.xml"/><Relationship Id="rId4" Type="http://schemas.openxmlformats.org/officeDocument/2006/relationships/image" Target="../media/image2.png"/><Relationship Id="rId9" Type="http://schemas.openxmlformats.org/officeDocument/2006/relationships/image" Target="../media/image140.png"/></Relationships>
</file>

<file path=ppt/slides/_rels/slide17.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4.xml"/><Relationship Id="rId4" Type="http://schemas.openxmlformats.org/officeDocument/2006/relationships/image" Target="../media/image2.png"/><Relationship Id="rId9" Type="http://schemas.openxmlformats.org/officeDocument/2006/relationships/image" Target="../media/image140.png"/></Relationships>
</file>

<file path=ppt/slides/_rels/slide18.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6.xml"/><Relationship Id="rId4" Type="http://schemas.openxmlformats.org/officeDocument/2006/relationships/image" Target="../media/image2.png"/><Relationship Id="rId9" Type="http://schemas.openxmlformats.org/officeDocument/2006/relationships/image" Target="../media/image140.png"/></Relationships>
</file>

<file path=ppt/slides/_rels/slide19.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28.xml"/><Relationship Id="rId4" Type="http://schemas.openxmlformats.org/officeDocument/2006/relationships/image" Target="../media/image2.png"/><Relationship Id="rId9" Type="http://schemas.openxmlformats.org/officeDocument/2006/relationships/image" Target="../media/image1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0.xml"/><Relationship Id="rId4" Type="http://schemas.openxmlformats.org/officeDocument/2006/relationships/image" Target="../media/image2.png"/><Relationship Id="rId9"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2.xml"/><Relationship Id="rId4" Type="http://schemas.openxmlformats.org/officeDocument/2006/relationships/image" Target="../media/image2.png"/><Relationship Id="rId9" Type="http://schemas.openxmlformats.org/officeDocument/2006/relationships/image" Target="../media/image140.png"/></Relationships>
</file>

<file path=ppt/slides/_rels/slide23.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4.xml"/><Relationship Id="rId4" Type="http://schemas.openxmlformats.org/officeDocument/2006/relationships/image" Target="../media/image2.png"/><Relationship Id="rId9" Type="http://schemas.openxmlformats.org/officeDocument/2006/relationships/image" Target="../media/image140.png"/></Relationships>
</file>

<file path=ppt/slides/_rels/slide24.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36.xml"/><Relationship Id="rId4" Type="http://schemas.openxmlformats.org/officeDocument/2006/relationships/image" Target="../media/image2.png"/><Relationship Id="rId9" Type="http://schemas.openxmlformats.org/officeDocument/2006/relationships/image" Target="../media/image14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customXml" Target="../ink/ink2.xml"/><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image" Target="../media/image2.png"/><Relationship Id="rId9" Type="http://schemas.openxmlformats.org/officeDocument/2006/relationships/image" Target="../media/image140.png"/></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8.xml"/><Relationship Id="rId4" Type="http://schemas.openxmlformats.org/officeDocument/2006/relationships/image" Target="../media/image2.png"/><Relationship Id="rId9" Type="http://schemas.openxmlformats.org/officeDocument/2006/relationships/image" Target="../media/image140.png"/></Relationships>
</file>

<file path=ppt/slides/_rels/slide8.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customXml" Target="../ink/ink10.xml"/><Relationship Id="rId4" Type="http://schemas.openxmlformats.org/officeDocument/2006/relationships/image" Target="../media/image2.png"/><Relationship Id="rId9" Type="http://schemas.openxmlformats.org/officeDocument/2006/relationships/image" Target="../media/image14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a:extLst>
              <a:ext uri="{FF2B5EF4-FFF2-40B4-BE49-F238E27FC236}">
                <a16:creationId xmlns:a16="http://schemas.microsoft.com/office/drawing/2014/main" id="{6E8DDA74-8630-43BB-E564-7470D2C1DFC0}"/>
              </a:ext>
            </a:extLst>
          </p:cNvPr>
          <p:cNvPicPr>
            <a:picLocks noChangeAspect="1"/>
          </p:cNvPicPr>
          <p:nvPr/>
        </p:nvPicPr>
        <p:blipFill rotWithShape="1">
          <a:blip r:embed="rId2"/>
          <a:srcRect l="28" t="125" r="5881" b="35700"/>
          <a:stretch/>
        </p:blipFill>
        <p:spPr>
          <a:xfrm>
            <a:off x="-2985" y="1339747"/>
            <a:ext cx="12225969" cy="5533684"/>
          </a:xfrm>
          <a:prstGeom prst="rect">
            <a:avLst/>
          </a:prstGeom>
        </p:spPr>
      </p:pic>
      <p:sp>
        <p:nvSpPr>
          <p:cNvPr id="468" name="Rectangle"/>
          <p:cNvSpPr/>
          <p:nvPr/>
        </p:nvSpPr>
        <p:spPr>
          <a:xfrm>
            <a:off x="-11767" y="1339747"/>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3"/>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4"/>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5"/>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6"/>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7"/>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8"/>
          <a:stretch>
            <a:fillRect/>
          </a:stretch>
        </p:blipFill>
        <p:spPr>
          <a:xfrm>
            <a:off x="1380497" y="2051146"/>
            <a:ext cx="4240770" cy="4117181"/>
          </a:xfrm>
          <a:prstGeom prst="rect">
            <a:avLst/>
          </a:prstGeom>
          <a:ln w="12700">
            <a:miter lim="400000"/>
          </a:ln>
        </p:spPr>
      </p:pic>
      <p:sp>
        <p:nvSpPr>
          <p:cNvPr id="4" name="Rectangle">
            <a:extLst>
              <a:ext uri="{FF2B5EF4-FFF2-40B4-BE49-F238E27FC236}">
                <a16:creationId xmlns:a16="http://schemas.microsoft.com/office/drawing/2014/main" id="{119D6634-8C52-56C8-C196-BBFF1A999BF3}"/>
              </a:ext>
            </a:extLst>
          </p:cNvPr>
          <p:cNvSpPr/>
          <p:nvPr/>
        </p:nvSpPr>
        <p:spPr>
          <a:xfrm rot="21420000">
            <a:off x="7960507" y="3797677"/>
            <a:ext cx="2705697" cy="612972"/>
          </a:xfrm>
          <a:prstGeom prst="rect">
            <a:avLst/>
          </a:prstGeom>
          <a:solidFill>
            <a:srgbClr val="FE2E45"/>
          </a:solidFill>
          <a:ln w="12700">
            <a:miter lim="400000"/>
          </a:ln>
        </p:spPr>
        <p:txBody>
          <a:bodyPr lIns="45719" rIns="45719" anchor="ctr"/>
          <a:lstStyle/>
          <a:p>
            <a:endParaRPr/>
          </a:p>
        </p:txBody>
      </p:sp>
      <p:sp>
        <p:nvSpPr>
          <p:cNvPr id="476" name="A new generation…"/>
          <p:cNvSpPr txBox="1"/>
          <p:nvPr/>
        </p:nvSpPr>
        <p:spPr>
          <a:xfrm>
            <a:off x="6093185" y="3184368"/>
            <a:ext cx="4337083" cy="1231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b="1" dirty="0">
                <a:latin typeface="Microsoft YaHei"/>
              </a:rPr>
              <a:t>A new generation</a:t>
            </a:r>
            <a:endParaRPr lang="en-US" b="1" dirty="0">
              <a:latin typeface="Microsoft YaHei"/>
            </a:endParaRPr>
          </a:p>
          <a:p>
            <a:pPr algn="ctr" defTabSz="457200">
              <a:defRPr sz="3700">
                <a:solidFill>
                  <a:srgbClr val="FFFFFF"/>
                </a:solidFill>
                <a:latin typeface="Myriad Pro Semibold"/>
                <a:ea typeface="Myriad Pro Semibold"/>
                <a:cs typeface="Myriad Pro Semibold"/>
                <a:sym typeface="Myriad Pro Semibold"/>
              </a:defRPr>
            </a:pPr>
            <a:r>
              <a:rPr b="1" dirty="0">
                <a:latin typeface="Microsoft YaHei"/>
              </a:rPr>
              <a:t>of tech specialists</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3" y="2387601"/>
            <a:ext cx="5264647" cy="4343432"/>
          </a:xfrm>
          <a:prstGeom prst="rect">
            <a:avLst/>
          </a:prstGeom>
        </p:spPr>
        <p:txBody>
          <a:bodyPr lIns="45719" tIns="45720" rIns="45719" bIns="45720" anchor="ctr">
            <a:normAutofit lnSpcReduction="10000"/>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Source </a:t>
            </a:r>
            <a:r>
              <a:rPr lang="en-US" sz="1600" dirty="0">
                <a:latin typeface="Microsoft YaHei Light"/>
              </a:rPr>
              <a:t>of the dataset​</a:t>
            </a:r>
          </a:p>
          <a:p>
            <a:pPr marL="739139" lvl="2" indent="-228600">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ea typeface="Merriweather Sans Light"/>
                <a:cs typeface="Merriweather Sans Light"/>
                <a:sym typeface="Merriweather Sans Light"/>
              </a:rPr>
              <a:t>Berkeley Earth</a:t>
            </a:r>
          </a:p>
          <a:p>
            <a:pPr marL="739139" lvl="2" indent="-228600">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000000"/>
                </a:solidFill>
                <a:latin typeface="Microsoft YaHei Light"/>
                <a:ea typeface="Merriweather Sans Light"/>
                <a:cs typeface="Merriweather Sans Light"/>
                <a:sym typeface="Merriweather Sans Light"/>
              </a:rPr>
              <a:t>Kaggle</a:t>
            </a:r>
            <a:endParaRPr lang="en-US" sz="1600" dirty="0">
              <a:solidFill>
                <a:srgbClr val="000000"/>
              </a:solidFill>
              <a:latin typeface="Microsoft YaHei Light"/>
              <a:ea typeface="Merriweather Sans Light"/>
              <a:cs typeface="Merriweather Sans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Preprocessing steps during data </a:t>
            </a:r>
            <a:r>
              <a:rPr lang="en-US" sz="1600" dirty="0" smtClean="0">
                <a:latin typeface="Microsoft YaHei Light"/>
              </a:rPr>
              <a:t>collection</a:t>
            </a:r>
          </a:p>
          <a:p>
            <a:pPr lvl="1">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Preprocessing steps involved collecting the needed data and filtering collected  data for a period of 265(1750-2015) years. This ensured that the project mainly focus on the global temperature change in last centuries where the data is more accurate.​</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 Handling missing values, outliers</a:t>
            </a:r>
            <a:endParaRPr lang="en-US" sz="1600" dirty="0" smtClean="0">
              <a:latin typeface="Microsoft YaHei Light"/>
            </a:endParaRPr>
          </a:p>
          <a:p>
            <a:pPr lvl="1">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Data cleaning involved handling missing values by filling them with appropriate measures such as the mean, median, or zeros, depending on the dataset's characteristics</a:t>
            </a:r>
            <a:r>
              <a:rPr lang="en-US" sz="1600" dirty="0" smtClean="0">
                <a:latin typeface="Microsoft YaHei Light"/>
              </a:rPr>
              <a:t>. </a:t>
            </a:r>
            <a:endParaRPr lang="en-US" sz="1600" dirty="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p:txBody>
      </p:sp>
      <p:sp>
        <p:nvSpPr>
          <p:cNvPr id="492" name="Rectangle"/>
          <p:cNvSpPr/>
          <p:nvPr/>
        </p:nvSpPr>
        <p:spPr>
          <a:xfrm>
            <a:off x="693974" y="1672206"/>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3" y="910153"/>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Data Collection</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75618" y="825303"/>
            <a:ext cx="5914654" cy="3084161"/>
          </a:xfrm>
          <a:prstGeom prst="rect">
            <a:avLst/>
          </a:prstGeom>
        </p:spPr>
      </p:pic>
      <p:pic>
        <p:nvPicPr>
          <p:cNvPr id="4" name="Picture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14432" y="3895127"/>
            <a:ext cx="5775283" cy="2587299"/>
          </a:xfrm>
          <a:prstGeom prst="rect">
            <a:avLst/>
          </a:prstGeom>
        </p:spPr>
      </p:pic>
    </p:spTree>
    <p:extLst>
      <p:ext uri="{BB962C8B-B14F-4D97-AF65-F5344CB8AC3E}">
        <p14:creationId xmlns:p14="http://schemas.microsoft.com/office/powerpoint/2010/main" val="66453457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40852" y="1460836"/>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3" y="800738"/>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Data Collection</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5"/>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6"/>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7"/>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8"/>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9"/>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11"/>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3"/>
              <a:stretch>
                <a:fillRect/>
              </a:stretch>
            </p:blipFill>
            <p:spPr>
              <a:xfrm>
                <a:off x="879270" y="517776"/>
                <a:ext cx="450568" cy="106963"/>
              </a:xfrm>
              <a:prstGeom prst="rect">
                <a:avLst/>
              </a:prstGeom>
            </p:spPr>
          </p:pic>
        </mc:Fallback>
      </mc:AlternateContent>
      <p:sp>
        <p:nvSpPr>
          <p:cNvPr id="5" name="Text Placeholder 4"/>
          <p:cNvSpPr>
            <a:spLocks noGrp="1"/>
          </p:cNvSpPr>
          <p:nvPr>
            <p:ph type="body" sz="half" idx="1"/>
          </p:nvPr>
        </p:nvSpPr>
        <p:spPr>
          <a:xfrm>
            <a:off x="640852" y="2121878"/>
            <a:ext cx="4919546" cy="4089601"/>
          </a:xfrm>
        </p:spPr>
        <p:txBody>
          <a:bodyPr/>
          <a:lstStyle/>
          <a:p>
            <a:pPr marL="0" indent="0">
              <a:buNone/>
            </a:pPr>
            <a:r>
              <a:rPr lang="en-US" dirty="0" smtClean="0"/>
              <a:t> </a:t>
            </a:r>
            <a:r>
              <a:rPr lang="en-US" dirty="0" smtClean="0">
                <a:solidFill>
                  <a:schemeClr val="bg1"/>
                </a:solidFill>
              </a:rPr>
              <a:t>Global temperature Change</a:t>
            </a:r>
            <a:endParaRPr lang="en-US" dirty="0"/>
          </a:p>
        </p:txBody>
      </p:sp>
      <p:pic>
        <p:nvPicPr>
          <p:cNvPr id="3" name="WhatsApp Video 2024-07-07 at 17.50.4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5902711" y="947191"/>
            <a:ext cx="5489575" cy="5489575"/>
          </a:xfrm>
          <a:prstGeom prst="rect">
            <a:avLst/>
          </a:prstGeom>
        </p:spPr>
      </p:pic>
    </p:spTree>
    <p:extLst>
      <p:ext uri="{BB962C8B-B14F-4D97-AF65-F5344CB8AC3E}">
        <p14:creationId xmlns:p14="http://schemas.microsoft.com/office/powerpoint/2010/main" val="3799592147"/>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Rectangle"/>
          <p:cNvSpPr/>
          <p:nvPr/>
        </p:nvSpPr>
        <p:spPr>
          <a:xfrm>
            <a:off x="640852" y="1460836"/>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3" y="800738"/>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Data Collection</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5" name="Text Placeholder 4"/>
          <p:cNvSpPr>
            <a:spLocks noGrp="1"/>
          </p:cNvSpPr>
          <p:nvPr>
            <p:ph type="body" sz="half" idx="1"/>
          </p:nvPr>
        </p:nvSpPr>
        <p:spPr/>
        <p:txBody>
          <a:bodyPr/>
          <a:lstStyle/>
          <a:p>
            <a:pPr marL="0" indent="0">
              <a:buNone/>
            </a:pPr>
            <a:r>
              <a:rPr lang="en-US" dirty="0" smtClean="0"/>
              <a:t> </a:t>
            </a:r>
            <a:endParaRPr lang="en-US" dirty="0"/>
          </a:p>
        </p:txBody>
      </p:sp>
      <p:pic>
        <p:nvPicPr>
          <p:cNvPr id="6" name="Picture 5"/>
          <p:cNvPicPr>
            <a:picLocks noChangeAspect="1"/>
          </p:cNvPicPr>
          <p:nvPr/>
        </p:nvPicPr>
        <p:blipFill>
          <a:blip r:embed="rId12"/>
          <a:stretch>
            <a:fillRect/>
          </a:stretch>
        </p:blipFill>
        <p:spPr>
          <a:xfrm>
            <a:off x="6565712" y="2331271"/>
            <a:ext cx="3876872" cy="3845691"/>
          </a:xfrm>
          <a:prstGeom prst="rect">
            <a:avLst/>
          </a:prstGeom>
        </p:spPr>
      </p:pic>
      <p:pic>
        <p:nvPicPr>
          <p:cNvPr id="7" name="Picture 6"/>
          <p:cNvPicPr>
            <a:picLocks noChangeAspect="1"/>
          </p:cNvPicPr>
          <p:nvPr/>
        </p:nvPicPr>
        <p:blipFill>
          <a:blip r:embed="rId13"/>
          <a:stretch>
            <a:fillRect/>
          </a:stretch>
        </p:blipFill>
        <p:spPr>
          <a:xfrm>
            <a:off x="1955553" y="2337309"/>
            <a:ext cx="3925946" cy="3846580"/>
          </a:xfrm>
          <a:prstGeom prst="rect">
            <a:avLst/>
          </a:prstGeom>
        </p:spPr>
      </p:pic>
    </p:spTree>
    <p:extLst>
      <p:ext uri="{BB962C8B-B14F-4D97-AF65-F5344CB8AC3E}">
        <p14:creationId xmlns:p14="http://schemas.microsoft.com/office/powerpoint/2010/main" val="113067544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b="1" dirty="0">
                <a:latin typeface="Microsoft YaHei Light"/>
              </a:rPr>
              <a:t>T</a:t>
            </a:r>
            <a:r>
              <a:rPr lang="en-US" sz="1600" b="1" dirty="0" smtClean="0">
                <a:latin typeface="Microsoft YaHei Light"/>
              </a:rPr>
              <a:t>he </a:t>
            </a:r>
            <a:r>
              <a:rPr lang="en-US" sz="1600" b="1" dirty="0">
                <a:latin typeface="Microsoft YaHei Light"/>
              </a:rPr>
              <a:t>process of creating or transforming features</a:t>
            </a:r>
            <a:r>
              <a:rPr lang="en-US" sz="1600" dirty="0" smtClean="0">
                <a:latin typeface="Microsoft YaHei Light"/>
              </a:rPr>
              <a:t>​</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Feature Selection and Removal:</a:t>
            </a:r>
            <a:br>
              <a:rPr lang="en-US" sz="1600" dirty="0" smtClean="0">
                <a:latin typeface="Microsoft YaHei Light"/>
              </a:rPr>
            </a:br>
            <a:r>
              <a:rPr lang="en-US" sz="1600" dirty="0" smtClean="0">
                <a:latin typeface="Microsoft YaHei Light"/>
              </a:rPr>
              <a:t>I </a:t>
            </a:r>
            <a:r>
              <a:rPr lang="en-US" sz="1600" dirty="0" smtClean="0">
                <a:latin typeface="Microsoft YaHei Light"/>
              </a:rPr>
              <a:t>extract key features such as year, month, season and Global Land Temperature. The year helps analyze long term trends, while month and season capture seasonal variations.</a:t>
            </a:r>
          </a:p>
          <a:p>
            <a:pPr>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smtClean="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smtClean="0">
              <a:latin typeface="Microsoft YaHei Light"/>
            </a:endParaRPr>
          </a:p>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94383"/>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 and Feature Engineering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3284491021"/>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 </a:t>
            </a:r>
          </a:p>
          <a:p>
            <a:pPr>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smtClean="0">
              <a:latin typeface="Microsoft YaHei Light"/>
            </a:endParaRPr>
          </a:p>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p:txBody>
      </p:sp>
      <p:sp>
        <p:nvSpPr>
          <p:cNvPr id="492" name="Rectangle"/>
          <p:cNvSpPr/>
          <p:nvPr/>
        </p:nvSpPr>
        <p:spPr>
          <a:xfrm>
            <a:off x="640854" y="1709158"/>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686444"/>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Exploratory Data Analysis (EDA) and Feature Engineering</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0854" y="1701621"/>
            <a:ext cx="10692496" cy="4964986"/>
          </a:xfrm>
          <a:prstGeom prst="rect">
            <a:avLst/>
          </a:prstGeom>
        </p:spPr>
      </p:pic>
    </p:spTree>
    <p:extLst>
      <p:ext uri="{BB962C8B-B14F-4D97-AF65-F5344CB8AC3E}">
        <p14:creationId xmlns:p14="http://schemas.microsoft.com/office/powerpoint/2010/main" val="7755076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a:solidFill>
                  <a:schemeClr val="bg1"/>
                </a:solidFill>
                <a:latin typeface="Microsoft YaHei"/>
              </a:rPr>
              <a:t>Model</a:t>
            </a:r>
            <a:endParaRPr b="1" dirty="0">
              <a:solidFill>
                <a:schemeClr val="bg1"/>
              </a:solidFill>
              <a:latin typeface="Microsoft YaHei"/>
            </a:endParaRPr>
          </a:p>
        </p:txBody>
      </p:sp>
    </p:spTree>
    <p:extLst>
      <p:ext uri="{BB962C8B-B14F-4D97-AF65-F5344CB8AC3E}">
        <p14:creationId xmlns:p14="http://schemas.microsoft.com/office/powerpoint/2010/main" val="4161134741"/>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317687" y="2971682"/>
            <a:ext cx="5624052" cy="3173252"/>
          </a:xfrm>
          <a:prstGeom prst="rect">
            <a:avLst/>
          </a:prstGeom>
        </p:spPr>
        <p:txBody>
          <a:bodyPr lIns="45719" tIns="45720" rIns="45719" bIns="45720" anchor="ctr">
            <a:normAutofit fontScale="92500"/>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Rationale for </a:t>
            </a:r>
            <a:r>
              <a:rPr lang="en-US" sz="1600" dirty="0" smtClean="0">
                <a:latin typeface="Microsoft YaHei Light"/>
              </a:rPr>
              <a:t>choosing </a:t>
            </a:r>
            <a:r>
              <a:rPr lang="en-US" sz="1600" dirty="0">
                <a:latin typeface="Microsoft YaHei Light"/>
              </a:rPr>
              <a:t>specific </a:t>
            </a:r>
            <a:r>
              <a:rPr lang="en-US" sz="1600" dirty="0" smtClean="0">
                <a:latin typeface="Microsoft YaHei Light"/>
              </a:rPr>
              <a:t>model</a:t>
            </a:r>
          </a:p>
          <a:p>
            <a:pPr marL="781050" lvl="1" indent="-285750">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Random </a:t>
            </a:r>
            <a:r>
              <a:rPr lang="en-US" sz="1600" dirty="0">
                <a:latin typeface="Microsoft YaHei Light"/>
              </a:rPr>
              <a:t>Forest was selected for its superior performance </a:t>
            </a:r>
            <a:r>
              <a:rPr lang="en-US" sz="1600" dirty="0" smtClean="0">
                <a:latin typeface="Microsoft YaHei Light"/>
              </a:rPr>
              <a:t>metrics </a:t>
            </a:r>
            <a:r>
              <a:rPr lang="en-US" sz="1600" dirty="0" smtClean="0">
                <a:latin typeface="Microsoft YaHei Light"/>
              </a:rPr>
              <a:t>compared </a:t>
            </a:r>
            <a:r>
              <a:rPr lang="en-US" sz="1600" dirty="0">
                <a:latin typeface="Microsoft YaHei Light"/>
              </a:rPr>
              <a:t>to other models </a:t>
            </a:r>
            <a:r>
              <a:rPr lang="en-US" sz="1600" dirty="0" smtClean="0">
                <a:latin typeface="Microsoft YaHei Light"/>
              </a:rPr>
              <a:t>evaluated</a:t>
            </a:r>
          </a:p>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smtClean="0">
              <a:latin typeface="Microsoft YaHei Light"/>
            </a:endParaRPr>
          </a:p>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smtClean="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S</a:t>
            </a:r>
            <a:r>
              <a:rPr lang="en-US" sz="1600" dirty="0" smtClean="0">
                <a:latin typeface="Microsoft YaHei Light"/>
              </a:rPr>
              <a:t>trengths </a:t>
            </a:r>
            <a:r>
              <a:rPr lang="en-US" sz="1600" dirty="0">
                <a:latin typeface="Microsoft YaHei Light"/>
              </a:rPr>
              <a:t>and </a:t>
            </a:r>
            <a:r>
              <a:rPr lang="en-US" sz="1600" dirty="0" smtClean="0">
                <a:latin typeface="Microsoft YaHei Light"/>
              </a:rPr>
              <a:t>Weaknesses​</a:t>
            </a:r>
          </a:p>
          <a:p>
            <a:pPr marL="781050" lvl="1" indent="-285750">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Strengths: Handles non-linearity, reduces overfitting, provides feature importance. </a:t>
            </a:r>
          </a:p>
          <a:p>
            <a:pPr marL="781050" lvl="1" indent="-285750">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Weaknesses</a:t>
            </a:r>
            <a:r>
              <a:rPr lang="en-US" sz="1600" dirty="0">
                <a:latin typeface="Microsoft YaHei Light"/>
              </a:rPr>
              <a:t>: Can be slower to train, less interpretable. </a:t>
            </a:r>
            <a:endParaRPr lang="en-US" sz="1600" dirty="0" smtClean="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p:txBody>
      </p:sp>
      <p:sp>
        <p:nvSpPr>
          <p:cNvPr id="492" name="Rectangle"/>
          <p:cNvSpPr/>
          <p:nvPr/>
        </p:nvSpPr>
        <p:spPr>
          <a:xfrm>
            <a:off x="640854" y="1622969"/>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899940"/>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Model Selection and Training</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p:cNvPicPr>
            <a:picLocks noChangeAspect="1"/>
          </p:cNvPicPr>
          <p:nvPr/>
        </p:nvPicPr>
        <p:blipFill>
          <a:blip r:embed="rId12"/>
          <a:stretch>
            <a:fillRect/>
          </a:stretch>
        </p:blipFill>
        <p:spPr>
          <a:xfrm>
            <a:off x="6105047" y="1611404"/>
            <a:ext cx="5880934" cy="1497696"/>
          </a:xfrm>
          <a:prstGeom prst="rect">
            <a:avLst/>
          </a:prstGeom>
        </p:spPr>
      </p:pic>
      <p:pic>
        <p:nvPicPr>
          <p:cNvPr id="4" name="Picture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41739" y="3289460"/>
            <a:ext cx="6044242" cy="3192967"/>
          </a:xfrm>
          <a:prstGeom prst="rect">
            <a:avLst/>
          </a:prstGeom>
        </p:spPr>
      </p:pic>
    </p:spTree>
    <p:extLst>
      <p:ext uri="{BB962C8B-B14F-4D97-AF65-F5344CB8AC3E}">
        <p14:creationId xmlns:p14="http://schemas.microsoft.com/office/powerpoint/2010/main" val="367101955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5661826" cy="3173252"/>
          </a:xfrm>
          <a:prstGeom prst="rect">
            <a:avLst/>
          </a:prstGeom>
        </p:spPr>
        <p:txBody>
          <a:bodyPr lIns="45719" tIns="45720" rIns="45719" bIns="45720" anchor="ctr">
            <a:normAutofit/>
          </a:bodyPr>
          <a:lstStyle/>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smtClean="0">
              <a:latin typeface="Microsoft YaHei Light"/>
            </a:endParaRPr>
          </a:p>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 </a:t>
            </a:r>
          </a:p>
        </p:txBody>
      </p:sp>
      <p:sp>
        <p:nvSpPr>
          <p:cNvPr id="492" name="Rectangle"/>
          <p:cNvSpPr/>
          <p:nvPr/>
        </p:nvSpPr>
        <p:spPr>
          <a:xfrm>
            <a:off x="640854" y="1622969"/>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899940"/>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chemeClr val="bg1"/>
                </a:solidFill>
                <a:latin typeface="Microsoft YaHei"/>
                <a:ea typeface="Merriweather Sans Regular ExtraBold"/>
                <a:cs typeface="Merriweather Sans Regular ExtraBold"/>
              </a:rPr>
              <a:t>Model Selection and Training</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30185" y="1583391"/>
            <a:ext cx="6553891" cy="5079683"/>
          </a:xfrm>
          <a:prstGeom prst="rect">
            <a:avLst/>
          </a:prstGeom>
        </p:spPr>
      </p:pic>
    </p:spTree>
    <p:extLst>
      <p:ext uri="{BB962C8B-B14F-4D97-AF65-F5344CB8AC3E}">
        <p14:creationId xmlns:p14="http://schemas.microsoft.com/office/powerpoint/2010/main" val="3803929111"/>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445001"/>
            <a:ext cx="10561067" cy="4291999"/>
          </a:xfrm>
          <a:prstGeom prst="rect">
            <a:avLst/>
          </a:prstGeom>
        </p:spPr>
        <p:txBody>
          <a:bodyPr lIns="45719" tIns="45720" rIns="45719" bIns="45720" anchor="ctr">
            <a:normAutofit fontScale="77500" lnSpcReduction="20000"/>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Model Evaluation and Hyperparameter </a:t>
            </a:r>
            <a:r>
              <a:rPr lang="en-US" sz="1600" dirty="0" smtClean="0">
                <a:latin typeface="Microsoft YaHei Light"/>
              </a:rPr>
              <a:t>Tuning:</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n_estimators</a:t>
            </a:r>
            <a:r>
              <a:rPr lang="en-US" sz="1600" dirty="0" smtClean="0">
                <a:latin typeface="Microsoft YaHei Light"/>
              </a:rPr>
              <a:t>: </a:t>
            </a:r>
            <a:r>
              <a:rPr lang="en-US" sz="1600" dirty="0">
                <a:latin typeface="Microsoft YaHei Light"/>
              </a:rPr>
              <a:t>[100, 200</a:t>
            </a:r>
            <a:r>
              <a:rPr lang="en-US" sz="1600" dirty="0" smtClean="0">
                <a:latin typeface="Microsoft YaHei Light"/>
              </a:rPr>
              <a:t>] </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max_depth</a:t>
            </a:r>
            <a:r>
              <a:rPr lang="en-US" sz="1600" dirty="0" smtClean="0">
                <a:latin typeface="Microsoft YaHei Light"/>
              </a:rPr>
              <a:t>: </a:t>
            </a:r>
            <a:r>
              <a:rPr lang="en-US" sz="1600" dirty="0">
                <a:latin typeface="Microsoft YaHei Light"/>
              </a:rPr>
              <a:t>[None, 10, 20</a:t>
            </a:r>
            <a:r>
              <a:rPr lang="en-US" sz="1600" dirty="0" smtClean="0">
                <a:latin typeface="Microsoft YaHei Light"/>
              </a:rPr>
              <a:t>]</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min_samples_split</a:t>
            </a:r>
            <a:r>
              <a:rPr lang="en-US" sz="1600" dirty="0" smtClean="0">
                <a:latin typeface="Microsoft YaHei Light"/>
              </a:rPr>
              <a:t>: </a:t>
            </a:r>
            <a:r>
              <a:rPr lang="en-US" sz="1600" dirty="0">
                <a:latin typeface="Microsoft YaHei Light"/>
              </a:rPr>
              <a:t>[2, 5, </a:t>
            </a:r>
            <a:r>
              <a:rPr lang="en-US" sz="1600" dirty="0" smtClean="0">
                <a:latin typeface="Microsoft YaHei Light"/>
              </a:rPr>
              <a:t>10]</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min_samples_leaf</a:t>
            </a:r>
            <a:r>
              <a:rPr lang="en-US" sz="1600" dirty="0" smtClean="0">
                <a:latin typeface="Microsoft YaHei Light"/>
              </a:rPr>
              <a:t>: </a:t>
            </a:r>
            <a:r>
              <a:rPr lang="en-US" sz="1600" dirty="0">
                <a:latin typeface="Microsoft YaHei Light"/>
              </a:rPr>
              <a:t>[1, 2, </a:t>
            </a:r>
            <a:r>
              <a:rPr lang="en-US" sz="1600" dirty="0" smtClean="0">
                <a:latin typeface="Microsoft YaHei Light"/>
              </a:rPr>
              <a:t>4]</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max_features</a:t>
            </a:r>
            <a:r>
              <a:rPr lang="en-US" sz="1600" dirty="0" smtClean="0">
                <a:latin typeface="Microsoft YaHei Light"/>
              </a:rPr>
              <a:t>: </a:t>
            </a:r>
            <a:r>
              <a:rPr lang="en-US" sz="1600" dirty="0">
                <a:latin typeface="Microsoft YaHei Light"/>
              </a:rPr>
              <a:t>['auto', '</a:t>
            </a:r>
            <a:r>
              <a:rPr lang="en-US" sz="1600" dirty="0" err="1">
                <a:latin typeface="Microsoft YaHei Light"/>
              </a:rPr>
              <a:t>sqrt</a:t>
            </a:r>
            <a:r>
              <a:rPr lang="en-US" sz="1600" dirty="0">
                <a:latin typeface="Microsoft YaHei Light"/>
              </a:rPr>
              <a:t>', 'log2</a:t>
            </a:r>
            <a:r>
              <a:rPr lang="en-US" sz="1600" dirty="0" smtClean="0">
                <a:latin typeface="Microsoft YaHei Light"/>
              </a:rPr>
              <a:t>']</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bootstrap: </a:t>
            </a:r>
            <a:r>
              <a:rPr lang="en-US" sz="1600" dirty="0">
                <a:latin typeface="Microsoft YaHei Light"/>
              </a:rPr>
              <a:t>[True, </a:t>
            </a:r>
            <a:r>
              <a:rPr lang="en-US" sz="1600" dirty="0" smtClean="0">
                <a:latin typeface="Microsoft YaHei Light"/>
              </a:rPr>
              <a:t>False]</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oob_score</a:t>
            </a:r>
            <a:r>
              <a:rPr lang="en-US" sz="1600" dirty="0" smtClean="0">
                <a:latin typeface="Microsoft YaHei Light"/>
              </a:rPr>
              <a:t>: </a:t>
            </a:r>
            <a:r>
              <a:rPr lang="en-US" sz="1600" dirty="0">
                <a:latin typeface="Microsoft YaHei Light"/>
              </a:rPr>
              <a:t>[True, </a:t>
            </a:r>
            <a:r>
              <a:rPr lang="en-US" sz="1600" dirty="0" smtClean="0">
                <a:latin typeface="Microsoft YaHei Light"/>
              </a:rPr>
              <a:t>False]</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random_state</a:t>
            </a:r>
            <a:r>
              <a:rPr lang="en-US" sz="1600" dirty="0" smtClean="0">
                <a:latin typeface="Microsoft YaHei Light"/>
              </a:rPr>
              <a:t>: </a:t>
            </a:r>
            <a:r>
              <a:rPr lang="en-US" sz="1600" dirty="0">
                <a:latin typeface="Microsoft YaHei Light"/>
              </a:rPr>
              <a:t>[</a:t>
            </a:r>
            <a:r>
              <a:rPr lang="en-US" sz="1600" dirty="0" smtClean="0">
                <a:latin typeface="Microsoft YaHei Light"/>
              </a:rPr>
              <a:t>42]</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criterion</a:t>
            </a:r>
            <a:r>
              <a:rPr lang="en-US" sz="1600" dirty="0">
                <a:latin typeface="Microsoft YaHei Light"/>
              </a:rPr>
              <a:t>': ['</a:t>
            </a:r>
            <a:r>
              <a:rPr lang="en-US" sz="1600" dirty="0" err="1">
                <a:latin typeface="Microsoft YaHei Light"/>
              </a:rPr>
              <a:t>squared_error</a:t>
            </a:r>
            <a:r>
              <a:rPr lang="en-US" sz="1600" dirty="0">
                <a:latin typeface="Microsoft YaHei Light"/>
              </a:rPr>
              <a:t>', '</a:t>
            </a:r>
            <a:r>
              <a:rPr lang="en-US" sz="1600" dirty="0" err="1">
                <a:latin typeface="Microsoft YaHei Light"/>
              </a:rPr>
              <a:t>absolute_error</a:t>
            </a:r>
            <a:r>
              <a:rPr lang="en-US" sz="1600" dirty="0">
                <a:latin typeface="Microsoft YaHei Light"/>
              </a:rPr>
              <a:t>', '</a:t>
            </a:r>
            <a:r>
              <a:rPr lang="en-US" sz="1600" dirty="0" err="1">
                <a:latin typeface="Microsoft YaHei Light"/>
              </a:rPr>
              <a:t>poisson</a:t>
            </a:r>
            <a:r>
              <a:rPr lang="en-US" sz="1600" dirty="0" smtClean="0">
                <a:latin typeface="Microsoft YaHei Light"/>
              </a:rPr>
              <a:t>']</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max_leaf_nodes</a:t>
            </a:r>
            <a:r>
              <a:rPr lang="en-US" sz="1600" dirty="0">
                <a:latin typeface="Microsoft YaHei Light"/>
              </a:rPr>
              <a:t>': [None, 10, </a:t>
            </a:r>
            <a:r>
              <a:rPr lang="en-US" sz="1600" dirty="0" smtClean="0">
                <a:latin typeface="Microsoft YaHei Light"/>
              </a:rPr>
              <a:t>20]</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min_impurity_decrease</a:t>
            </a:r>
            <a:r>
              <a:rPr lang="en-US" sz="1600" dirty="0">
                <a:latin typeface="Microsoft YaHei Light"/>
              </a:rPr>
              <a:t>': [0.0, </a:t>
            </a:r>
            <a:r>
              <a:rPr lang="en-US" sz="1600" dirty="0" smtClean="0">
                <a:latin typeface="Microsoft YaHei Light"/>
              </a:rPr>
              <a:t>0.1]</a:t>
            </a:r>
          </a:p>
          <a:p>
            <a:pPr lvl="1">
              <a:lnSpc>
                <a:spcPct val="100000"/>
              </a:lnSpc>
              <a:buFont typeface="Wingdings" panose="05000000000000000000" pitchFamily="2" charset="2"/>
              <a:buChar char="Ø"/>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ccp_alpha</a:t>
            </a:r>
            <a:r>
              <a:rPr lang="en-US" sz="1600" dirty="0">
                <a:latin typeface="Microsoft YaHei Light"/>
              </a:rPr>
              <a:t>': [0.0, </a:t>
            </a:r>
            <a:r>
              <a:rPr lang="en-US" sz="1600" dirty="0" smtClean="0">
                <a:latin typeface="Microsoft YaHei Light"/>
              </a:rPr>
              <a:t>0.1]</a:t>
            </a:r>
          </a:p>
          <a:p>
            <a:pPr marL="457200" lvl="1"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smtClean="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Cross Validation: The </a:t>
            </a:r>
            <a:r>
              <a:rPr lang="en-US" sz="1600" dirty="0" err="1">
                <a:latin typeface="Microsoft YaHei Light"/>
              </a:rPr>
              <a:t>GridSearchCV</a:t>
            </a:r>
            <a:r>
              <a:rPr lang="en-US" sz="1600" dirty="0">
                <a:latin typeface="Microsoft YaHei Light"/>
              </a:rPr>
              <a:t> function is used to perform the </a:t>
            </a:r>
            <a:r>
              <a:rPr lang="en-US" sz="1600" dirty="0" err="1">
                <a:latin typeface="Microsoft YaHei Light"/>
              </a:rPr>
              <a:t>hyperparameter</a:t>
            </a:r>
            <a:r>
              <a:rPr lang="en-US" sz="1600" dirty="0">
                <a:latin typeface="Microsoft YaHei Light"/>
              </a:rPr>
              <a:t> tuning for Random Forest (5 Fold cross validation</a:t>
            </a:r>
            <a:r>
              <a:rPr lang="en-US" sz="1600" dirty="0" smtClean="0">
                <a:latin typeface="Microsoft YaHei Light"/>
              </a:rPr>
              <a:t>)</a:t>
            </a:r>
            <a:endParaRPr lang="en-US" sz="1600" dirty="0">
              <a:latin typeface="Microsoft YaHei Light"/>
            </a:endParaRPr>
          </a:p>
        </p:txBody>
      </p:sp>
      <p:sp>
        <p:nvSpPr>
          <p:cNvPr id="492" name="Rectangle"/>
          <p:cNvSpPr/>
          <p:nvPr/>
        </p:nvSpPr>
        <p:spPr>
          <a:xfrm>
            <a:off x="640854" y="1719992"/>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537291" y="1006979"/>
            <a:ext cx="9074646"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smtClean="0">
                <a:solidFill>
                  <a:schemeClr val="bg1"/>
                </a:solidFill>
                <a:latin typeface="Microsoft YaHei"/>
                <a:ea typeface="Merriweather Sans Regular ExtraBold"/>
                <a:cs typeface="Merriweather Sans Regular ExtraBold"/>
              </a:rPr>
              <a:t>Model Evaluation and Hyperparameter Tuning</a:t>
            </a:r>
            <a:endParaRPr lang="en-US"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75341678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10027146" cy="3173252"/>
          </a:xfrm>
          <a:prstGeom prst="rect">
            <a:avLst/>
          </a:prstGeom>
        </p:spPr>
        <p:txBody>
          <a:bodyPr lIns="45719" tIns="45720" rIns="45719" bIns="45720" anchor="ctr">
            <a:normAutofit/>
          </a:bodyPr>
          <a:lstStyle/>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smtClean="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Model Refinement and </a:t>
            </a:r>
            <a:r>
              <a:rPr lang="en-US" sz="1600" dirty="0" smtClean="0">
                <a:latin typeface="Microsoft YaHei Light"/>
              </a:rPr>
              <a:t>Testing:</a:t>
            </a:r>
          </a:p>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r>
              <a:rPr lang="en-US" sz="1600" dirty="0" err="1" smtClean="0">
                <a:latin typeface="Microsoft YaHei Light"/>
              </a:rPr>
              <a:t>GridSearchCV</a:t>
            </a:r>
            <a:r>
              <a:rPr lang="en-US" sz="1600" dirty="0" smtClean="0">
                <a:latin typeface="Microsoft YaHei Light"/>
              </a:rPr>
              <a:t> is used </a:t>
            </a:r>
            <a:r>
              <a:rPr lang="en-US" sz="1600" dirty="0">
                <a:latin typeface="Microsoft YaHei Light"/>
              </a:rPr>
              <a:t>to tune the </a:t>
            </a:r>
            <a:r>
              <a:rPr lang="en-US" sz="1600" dirty="0" err="1">
                <a:latin typeface="Microsoft YaHei Light"/>
              </a:rPr>
              <a:t>hyperparameters</a:t>
            </a:r>
            <a:r>
              <a:rPr lang="en-US" sz="1600" dirty="0">
                <a:latin typeface="Microsoft YaHei Light"/>
              </a:rPr>
              <a:t> of the Random Forest model, </a:t>
            </a:r>
            <a:r>
              <a:rPr lang="en-US" sz="1600" dirty="0" smtClean="0">
                <a:latin typeface="Microsoft YaHei Light"/>
              </a:rPr>
              <a:t>my </a:t>
            </a:r>
            <a:r>
              <a:rPr lang="en-US" sz="1600" dirty="0">
                <a:latin typeface="Microsoft YaHei Light"/>
              </a:rPr>
              <a:t>code is refining the model to improve its </a:t>
            </a:r>
            <a:r>
              <a:rPr lang="en-US" sz="1600" dirty="0" smtClean="0">
                <a:latin typeface="Microsoft YaHei Light"/>
              </a:rPr>
              <a:t>performance, as result </a:t>
            </a:r>
            <a:r>
              <a:rPr lang="en-US" sz="1600" dirty="0">
                <a:latin typeface="Microsoft YaHei Light"/>
              </a:rPr>
              <a:t>the MSE and R2 values are: 0.121240277 and </a:t>
            </a:r>
            <a:r>
              <a:rPr lang="en-US" sz="1600" dirty="0" smtClean="0">
                <a:latin typeface="Microsoft YaHei Light"/>
              </a:rPr>
              <a:t>0.99310018, respectively.  </a:t>
            </a:r>
            <a:endParaRPr lang="en-US" sz="1600" dirty="0">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383689"/>
            <a:ext cx="7756075"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smtClean="0">
                <a:solidFill>
                  <a:schemeClr val="bg1"/>
                </a:solidFill>
                <a:latin typeface="Microsoft YaHei"/>
                <a:ea typeface="Merriweather Sans Regular ExtraBold"/>
                <a:cs typeface="Merriweather Sans Regular ExtraBold"/>
              </a:rPr>
              <a:t>Model Evaluation and Hyperparameter Tuning</a:t>
            </a:r>
            <a:endParaRPr lang="en-US"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377426282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890973" y="2342326"/>
            <a:ext cx="5117745" cy="3093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b="1" dirty="0" smtClean="0">
                <a:solidFill>
                  <a:schemeClr val="bg1"/>
                </a:solidFill>
                <a:latin typeface="Microsoft YaHei"/>
              </a:rPr>
              <a:t>Prediction of Global </a:t>
            </a:r>
          </a:p>
          <a:p>
            <a:pPr algn="ctr" defTabSz="457200">
              <a:defRPr sz="3700">
                <a:solidFill>
                  <a:srgbClr val="FFFFFF"/>
                </a:solidFill>
                <a:latin typeface="Myriad Pro Semibold"/>
                <a:ea typeface="Myriad Pro Semibold"/>
                <a:cs typeface="Myriad Pro Semibold"/>
                <a:sym typeface="Myriad Pro Semibold"/>
              </a:defRPr>
            </a:pPr>
            <a:r>
              <a:rPr lang="en-US" b="1" dirty="0" smtClean="0">
                <a:solidFill>
                  <a:schemeClr val="bg1"/>
                </a:solidFill>
                <a:latin typeface="Microsoft YaHei"/>
              </a:rPr>
              <a:t>Temperature Change</a:t>
            </a:r>
          </a:p>
          <a:p>
            <a:pPr algn="ctr" defTabSz="457200">
              <a:defRPr sz="3700">
                <a:solidFill>
                  <a:srgbClr val="FFFFFF"/>
                </a:solidFill>
                <a:latin typeface="Myriad Pro Semibold"/>
                <a:ea typeface="Myriad Pro Semibold"/>
                <a:cs typeface="Myriad Pro Semibold"/>
                <a:sym typeface="Myriad Pro Semibold"/>
              </a:defRPr>
            </a:pPr>
            <a:endParaRPr lang="en-US" b="1" dirty="0">
              <a:solidFill>
                <a:schemeClr val="bg1"/>
              </a:solidFill>
              <a:latin typeface="Microsoft YaHei"/>
            </a:endParaRPr>
          </a:p>
          <a:p>
            <a:pPr algn="ctr" defTabSz="457200">
              <a:defRPr sz="3700">
                <a:solidFill>
                  <a:srgbClr val="FFFFFF"/>
                </a:solidFill>
                <a:latin typeface="Myriad Pro Semibold"/>
                <a:ea typeface="Myriad Pro Semibold"/>
                <a:cs typeface="Myriad Pro Semibold"/>
                <a:sym typeface="Myriad Pro Semibold"/>
              </a:defRPr>
            </a:pPr>
            <a:endParaRPr lang="en-US" sz="2800" b="1" dirty="0" smtClean="0">
              <a:solidFill>
                <a:schemeClr val="bg1"/>
              </a:solidFill>
              <a:latin typeface="Microsoft YaHei"/>
            </a:endParaRPr>
          </a:p>
          <a:p>
            <a:pPr algn="ctr" defTabSz="457200">
              <a:defRPr sz="3700">
                <a:solidFill>
                  <a:srgbClr val="FFFFFF"/>
                </a:solidFill>
                <a:latin typeface="Myriad Pro Semibold"/>
                <a:ea typeface="Myriad Pro Semibold"/>
                <a:cs typeface="Myriad Pro Semibold"/>
                <a:sym typeface="Myriad Pro Semibold"/>
              </a:defRPr>
            </a:pPr>
            <a:endParaRPr lang="en-US" sz="2800" b="1" dirty="0">
              <a:solidFill>
                <a:schemeClr val="bg1"/>
              </a:solidFill>
              <a:latin typeface="Microsoft YaHei"/>
            </a:endParaRPr>
          </a:p>
          <a:p>
            <a:pPr algn="ctr" defTabSz="457200">
              <a:defRPr sz="3700">
                <a:solidFill>
                  <a:srgbClr val="FFFFFF"/>
                </a:solidFill>
                <a:latin typeface="Myriad Pro Semibold"/>
                <a:ea typeface="Myriad Pro Semibold"/>
                <a:cs typeface="Myriad Pro Semibold"/>
                <a:sym typeface="Myriad Pro Semibold"/>
              </a:defRPr>
            </a:pPr>
            <a:r>
              <a:rPr lang="en-US" sz="2800" b="1" dirty="0" smtClean="0">
                <a:solidFill>
                  <a:schemeClr val="bg1"/>
                </a:solidFill>
                <a:latin typeface="Microsoft YaHei"/>
              </a:rPr>
              <a:t>BAQER HOSSINI</a:t>
            </a:r>
            <a:endParaRPr sz="2800" b="1" dirty="0">
              <a:solidFill>
                <a:schemeClr val="bg1"/>
              </a:solidFill>
              <a:latin typeface="Microsoft YaHei"/>
            </a:endParaRPr>
          </a:p>
        </p:txBody>
      </p:sp>
    </p:spTree>
    <p:extLst>
      <p:ext uri="{BB962C8B-B14F-4D97-AF65-F5344CB8AC3E}">
        <p14:creationId xmlns:p14="http://schemas.microsoft.com/office/powerpoint/2010/main" val="196829351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10027146" cy="3173252"/>
          </a:xfrm>
          <a:prstGeom prst="rect">
            <a:avLst/>
          </a:prstGeom>
        </p:spPr>
        <p:txBody>
          <a:bodyPr lIns="45719" tIns="45720" rIns="45719" bIns="45720" anchor="ctr">
            <a:normAutofit/>
          </a:bodyPr>
          <a:lstStyle/>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smtClean="0">
              <a:latin typeface="Microsoft YaHei Light"/>
            </a:endParaRPr>
          </a:p>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 </a:t>
            </a:r>
          </a:p>
        </p:txBody>
      </p:sp>
      <p:sp>
        <p:nvSpPr>
          <p:cNvPr id="492" name="Rectangle"/>
          <p:cNvSpPr/>
          <p:nvPr/>
        </p:nvSpPr>
        <p:spPr>
          <a:xfrm>
            <a:off x="640854" y="176675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058660"/>
            <a:ext cx="9112746" cy="869546"/>
          </a:xfrm>
          <a:prstGeom prst="rect">
            <a:avLst/>
          </a:prstGeom>
        </p:spPr>
        <p:txBody>
          <a:bodyPr lIns="45719" tIns="45720" rIns="45719" bIns="45720" anchor="ctr">
            <a:normAutofit fontScale="90000"/>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smtClean="0">
                <a:solidFill>
                  <a:schemeClr val="bg1"/>
                </a:solidFill>
                <a:latin typeface="Microsoft YaHei"/>
                <a:ea typeface="Merriweather Sans Regular ExtraBold"/>
                <a:cs typeface="Merriweather Sans Regular ExtraBold"/>
              </a:rPr>
              <a:t>Model Evaluation and Hyperparameter Tuning</a:t>
            </a:r>
            <a:endParaRPr lang="en-US"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77915" y="2558742"/>
            <a:ext cx="9654263" cy="3834930"/>
          </a:xfrm>
          <a:prstGeom prst="rect">
            <a:avLst/>
          </a:prstGeom>
        </p:spPr>
      </p:pic>
    </p:spTree>
    <p:extLst>
      <p:ext uri="{BB962C8B-B14F-4D97-AF65-F5344CB8AC3E}">
        <p14:creationId xmlns:p14="http://schemas.microsoft.com/office/powerpoint/2010/main" val="50568741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err="1">
                <a:solidFill>
                  <a:schemeClr val="bg1"/>
                </a:solidFill>
                <a:latin typeface="Microsoft YaHei"/>
              </a:rPr>
              <a:t>Result</a:t>
            </a:r>
            <a:endParaRPr b="1" dirty="0">
              <a:solidFill>
                <a:schemeClr val="bg1"/>
              </a:solidFill>
              <a:latin typeface="Microsoft YaHei"/>
            </a:endParaRPr>
          </a:p>
        </p:txBody>
      </p:sp>
    </p:spTree>
    <p:extLst>
      <p:ext uri="{BB962C8B-B14F-4D97-AF65-F5344CB8AC3E}">
        <p14:creationId xmlns:p14="http://schemas.microsoft.com/office/powerpoint/2010/main" val="1779530041"/>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 </a:t>
            </a:r>
            <a:endParaRPr lang="en-US" sz="1600" dirty="0">
              <a:latin typeface="Microsoft YaHei Light"/>
            </a:endParaRPr>
          </a:p>
        </p:txBody>
      </p:sp>
      <p:sp>
        <p:nvSpPr>
          <p:cNvPr id="492" name="Rectangle"/>
          <p:cNvSpPr/>
          <p:nvPr/>
        </p:nvSpPr>
        <p:spPr>
          <a:xfrm>
            <a:off x="729754" y="1752219"/>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14287"/>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Evaluation </a:t>
            </a:r>
            <a:r>
              <a:rPr lang="tr-TR" sz="3350" b="1" dirty="0" err="1">
                <a:solidFill>
                  <a:schemeClr val="bg1"/>
                </a:solidFill>
                <a:latin typeface="Microsoft YaHei"/>
                <a:ea typeface="Merriweather Sans Regular ExtraBold"/>
                <a:cs typeface="Merriweather Sans Regular ExtraBold"/>
              </a:rPr>
              <a:t>Results</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1654" y="2522637"/>
            <a:ext cx="5521259" cy="3039963"/>
          </a:xfrm>
          <a:prstGeom prst="rect">
            <a:avLst/>
          </a:prstGeom>
        </p:spPr>
      </p:pic>
      <p:pic>
        <p:nvPicPr>
          <p:cNvPr id="4" name="Picture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52557" y="2522636"/>
            <a:ext cx="5737159" cy="3039963"/>
          </a:xfrm>
          <a:prstGeom prst="rect">
            <a:avLst/>
          </a:prstGeom>
        </p:spPr>
      </p:pic>
    </p:spTree>
    <p:extLst>
      <p:ext uri="{BB962C8B-B14F-4D97-AF65-F5344CB8AC3E}">
        <p14:creationId xmlns:p14="http://schemas.microsoft.com/office/powerpoint/2010/main" val="3824939920"/>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298430" cy="3173252"/>
          </a:xfrm>
          <a:prstGeom prst="rect">
            <a:avLst/>
          </a:prstGeom>
        </p:spPr>
        <p:txBody>
          <a:bodyPr lIns="45719" tIns="45720" rIns="45719" bIns="45720" anchor="ctr">
            <a:normAutofit/>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Feature Expansion: Incorporate additional features like greenhouse gas concentrations, geographical variables, and socio-economic factors to enhance model robustness. </a:t>
            </a:r>
            <a:endParaRPr lang="en-US" sz="1600" dirty="0" smtClean="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Real-time </a:t>
            </a:r>
            <a:r>
              <a:rPr lang="en-US" sz="1600" dirty="0">
                <a:latin typeface="Microsoft YaHei Light"/>
              </a:rPr>
              <a:t>Data Integration: Implement real-time data collection and model updating to maintain prediction relevance and accuracy. Climate Change Scenarios: Analyze different climate change scenarios and their impact on future temperature predictions. </a:t>
            </a:r>
            <a:endParaRPr lang="en-US" sz="1600" dirty="0" smtClean="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Cross-disciplinary </a:t>
            </a:r>
            <a:r>
              <a:rPr lang="en-US" sz="1600" dirty="0">
                <a:latin typeface="Microsoft YaHei Light"/>
              </a:rPr>
              <a:t>Collaboration: Collaborate with climate scientists and policymakers to refine models and apply findings to real-world climate action strategies.</a:t>
            </a:r>
            <a:endParaRPr sz="1600" dirty="0">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smtClean="0">
                <a:solidFill>
                  <a:schemeClr val="bg1"/>
                </a:solidFill>
                <a:latin typeface="Microsoft YaHei"/>
                <a:ea typeface="Merriweather Sans Regular ExtraBold"/>
                <a:cs typeface="Merriweather Sans Regular ExtraBold"/>
              </a:rPr>
              <a:t>Futurework</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204713953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This project successfully predicted land average temperatures using historical data and machine learning models. Key steps included data preprocessing, exploratory data analysis, and model training with Linear Regression and Random Forest models. The Random Forest model, optimized through </a:t>
            </a:r>
            <a:r>
              <a:rPr lang="en-US" sz="1600" dirty="0" err="1">
                <a:latin typeface="Microsoft YaHei Light"/>
              </a:rPr>
              <a:t>hyperparameter</a:t>
            </a:r>
            <a:r>
              <a:rPr lang="en-US" sz="1600" dirty="0">
                <a:latin typeface="Microsoft YaHei Light"/>
              </a:rPr>
              <a:t> tuning, outperformed the Linear Regression model with an R2 score of 0.993 and an MSE of 0.121240. </a:t>
            </a:r>
            <a:endParaRPr lang="en-US" sz="1600" dirty="0" smtClean="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Future </a:t>
            </a:r>
            <a:r>
              <a:rPr lang="en-US" sz="1600" dirty="0">
                <a:latin typeface="Microsoft YaHei Light"/>
              </a:rPr>
              <a:t>temperature predictions for the next 10 years were generated, highlighting potential trends and variations. The Random Forest model's ability to capture complex, non-linear patterns made it the best choice for this task</a:t>
            </a:r>
            <a:endParaRPr sz="1600" dirty="0">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smtClean="0">
                <a:solidFill>
                  <a:schemeClr val="bg1"/>
                </a:solidFill>
                <a:latin typeface="Microsoft YaHei"/>
                <a:ea typeface="Merriweather Sans Regular ExtraBold"/>
                <a:cs typeface="Merriweather Sans Regular ExtraBold"/>
              </a:rPr>
              <a:t>Conclusio</a:t>
            </a:r>
            <a:r>
              <a:rPr lang="en-US" sz="3350" b="1" dirty="0">
                <a:solidFill>
                  <a:schemeClr val="bg1"/>
                </a:solidFill>
                <a:latin typeface="Microsoft YaHei"/>
                <a:ea typeface="Merriweather Sans Regular ExtraBold"/>
                <a:cs typeface="Merriweather Sans Regular ExtraBold"/>
              </a:rPr>
              <a:t>n</a:t>
            </a:r>
            <a:endParaRP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42473150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a:endParaRPr/>
          </a:p>
        </p:txBody>
      </p:sp>
      <p:pic>
        <p:nvPicPr>
          <p:cNvPr id="65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66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66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66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663" name="Image" descr="Image"/>
          <p:cNvPicPr>
            <a:picLocks noChangeAspect="1"/>
          </p:cNvPicPr>
          <p:nvPr/>
        </p:nvPicPr>
        <p:blipFill>
          <a:blip r:embed="rId6"/>
          <a:stretch>
            <a:fillRect/>
          </a:stretch>
        </p:blipFill>
        <p:spPr>
          <a:xfrm>
            <a:off x="7847704" y="2355271"/>
            <a:ext cx="2919045" cy="2837091"/>
          </a:xfrm>
          <a:prstGeom prst="rect">
            <a:avLst/>
          </a:prstGeom>
          <a:ln w="12700">
            <a:miter lim="400000"/>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a:rPr>
              <a:t>Thank you!</a:t>
            </a:r>
            <a:endParaRPr lang="en-US" b="1">
              <a:latin typeface="Microsoft YaHei"/>
            </a:endParaRPr>
          </a:p>
        </p:txBody>
      </p:sp>
      <p:pic>
        <p:nvPicPr>
          <p:cNvPr id="665" name="Image" descr="Image"/>
          <p:cNvPicPr>
            <a:picLocks noChangeAspect="1"/>
          </p:cNvPicPr>
          <p:nvPr/>
        </p:nvPicPr>
        <p:blipFill>
          <a:blip r:embed="rId7"/>
          <a:stretch>
            <a:fillRect/>
          </a:stretch>
        </p:blipFill>
        <p:spPr>
          <a:xfrm>
            <a:off x="-603668" y="647699"/>
            <a:ext cx="5015131" cy="70240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8007631" cy="3173252"/>
          </a:xfrm>
          <a:prstGeom prst="rect">
            <a:avLst/>
          </a:prstGeom>
        </p:spPr>
        <p:txBody>
          <a:bodyPr lIns="45719" tIns="45720" rIns="45719" bIns="45720" anchor="ctr">
            <a:normAutofit fontScale="77500" lnSpcReduction="20000"/>
          </a:bodyPr>
          <a:lstStyle/>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Concept note and implementation plan:</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Background</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Objectives</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SDG Relation</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Data</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Data Collection</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Exploratory Data Analysis (EDA) and Feature Engineering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Model Selection and Training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Model Evaluation and Hyperparameter Tuning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lvl="1" fontAlgn="base">
              <a:buFont typeface="Arial" panose="020B0604020202020204" pitchFamily="34" charset="0"/>
              <a:buChar char="•"/>
            </a:pPr>
            <a:r>
              <a:rPr lang="en-US" sz="1700" b="0" i="0" u="none" strike="noStrike" dirty="0">
                <a:solidFill>
                  <a:schemeClr val="bg1"/>
                </a:solidFill>
                <a:effectLst/>
                <a:latin typeface="Calibri" panose="020F0502020204030204" pitchFamily="34" charset="0"/>
              </a:rPr>
              <a:t>Model Refinement and Testing</a:t>
            </a:r>
            <a:r>
              <a:rPr lang="en-US" sz="1700" b="0" i="0" dirty="0">
                <a:solidFill>
                  <a:schemeClr val="bg1"/>
                </a:solidFill>
                <a:effectLst/>
                <a:latin typeface="Calibri" panose="020F0502020204030204" pitchFamily="34" charset="0"/>
              </a:rPr>
              <a:t>​</a:t>
            </a:r>
            <a:endParaRPr lang="en-US" sz="2300" b="0" i="0" dirty="0">
              <a:solidFill>
                <a:schemeClr val="bg1"/>
              </a:solidFill>
              <a:effectLst/>
              <a:latin typeface="Arial" panose="020B0604020202020204" pitchFamily="34" charset="0"/>
            </a:endParaRPr>
          </a:p>
          <a:p>
            <a:pPr algn="l" rtl="0" fontAlgn="base">
              <a:buFont typeface="Arial" panose="020B0604020202020204" pitchFamily="34" charset="0"/>
              <a:buChar char="•"/>
            </a:pPr>
            <a:r>
              <a:rPr lang="en-US" sz="1700" b="0" i="0" u="none" strike="noStrike" dirty="0" smtClean="0">
                <a:solidFill>
                  <a:schemeClr val="bg1"/>
                </a:solidFill>
                <a:effectLst/>
                <a:latin typeface="Calibri" panose="020F0502020204030204" pitchFamily="34" charset="0"/>
              </a:rPr>
              <a:t>Future </a:t>
            </a:r>
            <a:r>
              <a:rPr lang="en-US" sz="1700" b="0" i="0" u="none" strike="noStrike" dirty="0">
                <a:solidFill>
                  <a:schemeClr val="bg1"/>
                </a:solidFill>
                <a:effectLst/>
                <a:latin typeface="Calibri" panose="020F0502020204030204" pitchFamily="34" charset="0"/>
              </a:rPr>
              <a:t>Work</a:t>
            </a:r>
            <a:endParaRPr lang="en-US" sz="2300" b="0" i="0" dirty="0">
              <a:solidFill>
                <a:schemeClr val="bg1"/>
              </a:solidFill>
              <a:effectLst/>
              <a:latin typeface="Arial" panose="020B0604020202020204" pitchFamily="34" charset="0"/>
            </a:endParaRPr>
          </a:p>
          <a:p>
            <a:pPr fontAlgn="base">
              <a:buFont typeface="Arial" panose="020B0604020202020204" pitchFamily="34" charset="0"/>
              <a:buChar char="•"/>
              <a:defRPr sz="1400">
                <a:solidFill>
                  <a:srgbClr val="000000"/>
                </a:solidFill>
                <a:latin typeface="Merriweather Sans Light"/>
                <a:ea typeface="Merriweather Sans Light"/>
                <a:cs typeface="Merriweather Sans Light"/>
                <a:sym typeface="Merriweather Sans Light"/>
              </a:defRPr>
            </a:pPr>
            <a:r>
              <a:rPr lang="en-US" sz="1700" dirty="0">
                <a:solidFill>
                  <a:schemeClr val="bg1"/>
                </a:solidFill>
                <a:latin typeface="Calibri" panose="020F0502020204030204" pitchFamily="34" charset="0"/>
              </a:rPr>
              <a:t>Conclusion</a:t>
            </a:r>
          </a:p>
        </p:txBody>
      </p:sp>
      <p:sp>
        <p:nvSpPr>
          <p:cNvPr id="492" name="Rectangle"/>
          <p:cNvSpPr/>
          <p:nvPr/>
        </p:nvSpPr>
        <p:spPr>
          <a:xfrm>
            <a:off x="640854" y="1926543"/>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166087"/>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smtClean="0">
                <a:solidFill>
                  <a:schemeClr val="bg1"/>
                </a:solidFill>
                <a:latin typeface="Microsoft YaHei"/>
                <a:ea typeface="Merriweather Sans Regular ExtraBold"/>
                <a:cs typeface="Merriweather Sans Regular ExtraBold"/>
              </a:rPr>
              <a:t>Outline</a:t>
            </a:r>
            <a:endParaRPr lang="en-US"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10"/>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2"/>
              <a:stretch>
                <a:fillRect/>
              </a:stretch>
            </p:blipFill>
            <p:spPr>
              <a:xfrm>
                <a:off x="879270" y="517776"/>
                <a:ext cx="450568" cy="106963"/>
              </a:xfrm>
              <a:prstGeom prst="rect">
                <a:avLst/>
              </a:prstGeom>
            </p:spPr>
          </p:pic>
        </mc:Fallback>
      </mc:AlternateContent>
      <p:pic>
        <p:nvPicPr>
          <p:cNvPr id="3" name="Picture 2"/>
          <p:cNvPicPr>
            <a:picLocks noChangeAspect="1"/>
          </p:cNvPicPr>
          <p:nvPr/>
        </p:nvPicPr>
        <p:blipFill>
          <a:blip r:embed="rId13"/>
          <a:stretch>
            <a:fillRect/>
          </a:stretch>
        </p:blipFill>
        <p:spPr>
          <a:xfrm>
            <a:off x="5102562" y="1926542"/>
            <a:ext cx="6431406" cy="3941995"/>
          </a:xfrm>
          <a:prstGeom prst="rect">
            <a:avLst/>
          </a:prstGeom>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1231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smtClean="0">
                <a:solidFill>
                  <a:schemeClr val="bg1"/>
                </a:solidFill>
                <a:latin typeface="Microsoft YaHei"/>
              </a:rPr>
              <a:t>Concept </a:t>
            </a:r>
            <a:r>
              <a:rPr lang="tr-TR" b="1" dirty="0">
                <a:solidFill>
                  <a:schemeClr val="bg1"/>
                </a:solidFill>
                <a:latin typeface="Microsoft YaHei"/>
              </a:rPr>
              <a:t>Note and Implementation</a:t>
            </a:r>
            <a:endParaRPr b="1" dirty="0">
              <a:solidFill>
                <a:schemeClr val="bg1"/>
              </a:solidFill>
              <a:latin typeface="Microsoft YaHei"/>
            </a:endParaRPr>
          </a:p>
        </p:txBody>
      </p:sp>
    </p:spTree>
    <p:extLst>
      <p:ext uri="{BB962C8B-B14F-4D97-AF65-F5344CB8AC3E}">
        <p14:creationId xmlns:p14="http://schemas.microsoft.com/office/powerpoint/2010/main" val="231943174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10561067" cy="3173252"/>
          </a:xfrm>
          <a:prstGeom prst="rect">
            <a:avLst/>
          </a:prstGeom>
        </p:spPr>
        <p:txBody>
          <a:bodyPr lIns="45719" tIns="45720" rIns="45719" bIns="45720" anchor="ctr">
            <a:normAutofit/>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Brief project overview​</a:t>
            </a:r>
          </a:p>
          <a:p>
            <a:pPr marL="457200" lvl="1" indent="0">
              <a:lnSpc>
                <a:spcPct val="100000"/>
              </a:lnSpc>
              <a:buNone/>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The project aims to leverage machine learning techniques to analyze and predict global temperature rise, a critical factor in understanding and mitigating the effects of climate change. The project's scope includes data </a:t>
            </a:r>
            <a:r>
              <a:rPr lang="en-US" sz="1600" dirty="0" smtClean="0">
                <a:latin typeface="Microsoft YaHei Light"/>
              </a:rPr>
              <a:t>analysis</a:t>
            </a:r>
            <a:r>
              <a:rPr lang="en-US" sz="1600" dirty="0">
                <a:latin typeface="Microsoft YaHei Light"/>
              </a:rPr>
              <a:t> </a:t>
            </a:r>
            <a:r>
              <a:rPr lang="en-US" sz="1600" dirty="0" smtClean="0">
                <a:latin typeface="Microsoft YaHei Light"/>
              </a:rPr>
              <a:t>and </a:t>
            </a:r>
            <a:r>
              <a:rPr lang="en-US" sz="1600" dirty="0">
                <a:latin typeface="Microsoft YaHei Light"/>
              </a:rPr>
              <a:t>preprocessing</a:t>
            </a:r>
            <a:r>
              <a:rPr lang="en-US" sz="1600" dirty="0" smtClean="0">
                <a:latin typeface="Microsoft YaHei Light"/>
              </a:rPr>
              <a:t>, regression </a:t>
            </a:r>
            <a:r>
              <a:rPr lang="en-US" sz="1600" dirty="0">
                <a:latin typeface="Microsoft YaHei Light"/>
              </a:rPr>
              <a:t>model </a:t>
            </a:r>
            <a:r>
              <a:rPr lang="en-US" sz="1600" dirty="0" smtClean="0">
                <a:latin typeface="Microsoft YaHei Light"/>
              </a:rPr>
              <a:t>training, evaluation and prediction</a:t>
            </a:r>
            <a:endParaRPr lang="en-US" sz="1600" dirty="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Provide brief background</a:t>
            </a:r>
            <a:r>
              <a:rPr lang="en-US" sz="1600" dirty="0" smtClean="0">
                <a:latin typeface="Microsoft YaHei Light"/>
              </a:rPr>
              <a:t>​</a:t>
            </a:r>
          </a:p>
          <a:p>
            <a:pPr lvl="1">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Global temperature rise, often referred to as global warming, is a long-term increase in Earth's average surface temperature due to human activities, particularly the emission of greenhouse gases like carbon dioxide (CO2), methane (CH4), and nitrous oxide (N2O). This phenomenon is a key aspect of climate change and has far-reaching impacts on weather patterns, sea levels, ecosystems, and </a:t>
            </a:r>
            <a:r>
              <a:rPr lang="en-US" sz="1600" dirty="0" smtClean="0">
                <a:latin typeface="Microsoft YaHei Light"/>
              </a:rPr>
              <a:t>biodiversity</a:t>
            </a:r>
            <a:endParaRPr lang="en-US" sz="1600" dirty="0">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Background</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290321123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5" y="2951018"/>
            <a:ext cx="4881760" cy="3173252"/>
          </a:xfrm>
          <a:prstGeom prst="rect">
            <a:avLst/>
          </a:prstGeom>
        </p:spPr>
        <p:txBody>
          <a:bodyPr lIns="45719" tIns="45720" rIns="45719" bIns="45720" anchor="ctr">
            <a:normAutofit lnSpcReduction="10000"/>
          </a:bodyPr>
          <a:lstStyle/>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latin typeface="Microsoft YaHei Light"/>
              </a:rPr>
              <a:t>Importance of the problem being </a:t>
            </a:r>
            <a:r>
              <a:rPr lang="en-US" sz="1600" dirty="0" smtClean="0">
                <a:latin typeface="Microsoft YaHei Light"/>
              </a:rPr>
              <a:t>solved</a:t>
            </a:r>
          </a:p>
          <a:p>
            <a:pPr marL="495300" lvl="1" indent="0">
              <a:lnSpc>
                <a:spcPct val="100000"/>
              </a:lnSpc>
              <a:buNone/>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Continuously </a:t>
            </a:r>
            <a:r>
              <a:rPr lang="en-US" sz="1600" dirty="0">
                <a:latin typeface="Microsoft YaHei Light"/>
              </a:rPr>
              <a:t>monitoring global temperature is crucial for all living beings, as our actions today directly impact future generations. By leveraging machine learning to predict changes in global temperature, we can gain valuable insights into whether we are on the right path. This approach helps ensure that we pass on a livable world to future generations by making informed decisions based on data-driven predictions.</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Background</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3" name="Picture 2"/>
          <p:cNvPicPr>
            <a:picLocks noChangeAspect="1"/>
          </p:cNvPicPr>
          <p:nvPr/>
        </p:nvPicPr>
        <p:blipFill>
          <a:blip r:embed="rId12"/>
          <a:stretch>
            <a:fillRect/>
          </a:stretch>
        </p:blipFill>
        <p:spPr>
          <a:xfrm>
            <a:off x="5874059" y="2253235"/>
            <a:ext cx="5327862" cy="3544998"/>
          </a:xfrm>
          <a:prstGeom prst="rect">
            <a:avLst/>
          </a:prstGeom>
        </p:spPr>
      </p:pic>
    </p:spTree>
    <p:extLst>
      <p:ext uri="{BB962C8B-B14F-4D97-AF65-F5344CB8AC3E}">
        <p14:creationId xmlns:p14="http://schemas.microsoft.com/office/powerpoint/2010/main" val="59698376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4" y="2951018"/>
            <a:ext cx="11048862" cy="3173252"/>
          </a:xfrm>
          <a:prstGeom prst="rect">
            <a:avLst/>
          </a:prstGeom>
        </p:spPr>
        <p:txBody>
          <a:bodyPr lIns="45719" tIns="45720" rIns="45719" bIns="45720" anchor="ctr">
            <a:normAutofit/>
          </a:bodyPr>
          <a:lstStyle/>
          <a:p>
            <a:pPr marL="0" indent="0">
              <a:lnSpc>
                <a:spcPct val="100000"/>
              </a:lnSpc>
              <a:buNone/>
              <a:defRPr sz="1400">
                <a:solidFill>
                  <a:srgbClr val="000000"/>
                </a:solidFill>
                <a:latin typeface="Merriweather Sans Light"/>
                <a:ea typeface="Merriweather Sans Light"/>
                <a:cs typeface="Merriweather Sans Light"/>
                <a:sym typeface="Merriweather Sans Light"/>
              </a:defRPr>
            </a:pPr>
            <a:endParaRPr lang="en-US" sz="1600" dirty="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Develop </a:t>
            </a:r>
            <a:r>
              <a:rPr lang="en-US" sz="1600" dirty="0">
                <a:latin typeface="Microsoft YaHei Light"/>
              </a:rPr>
              <a:t>a machine learning model to predict global temperature </a:t>
            </a:r>
            <a:r>
              <a:rPr lang="en-US" sz="1600" dirty="0" smtClean="0">
                <a:latin typeface="Microsoft YaHei Light"/>
              </a:rPr>
              <a:t>trends.   </a:t>
            </a:r>
            <a:endParaRPr lang="en-US" sz="1600" dirty="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Enable </a:t>
            </a:r>
            <a:r>
              <a:rPr lang="en-US" sz="1600" dirty="0">
                <a:latin typeface="Microsoft YaHei Light"/>
              </a:rPr>
              <a:t>timely responses to climate change impacts by forecasting future temperature </a:t>
            </a:r>
            <a:r>
              <a:rPr lang="en-US" sz="1600" dirty="0" smtClean="0">
                <a:latin typeface="Microsoft YaHei Light"/>
              </a:rPr>
              <a:t>changes.</a:t>
            </a:r>
            <a:endParaRPr lang="en-US" sz="1600" dirty="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Optimize </a:t>
            </a:r>
            <a:r>
              <a:rPr lang="en-US" sz="1600" dirty="0">
                <a:latin typeface="Microsoft YaHei Light"/>
              </a:rPr>
              <a:t>resource allocation and policy decisions through accurate predictions, aiding in climate adaptation efforts</a:t>
            </a:r>
            <a:r>
              <a:rPr lang="en-US" sz="1600" dirty="0" smtClean="0">
                <a:latin typeface="Microsoft YaHei Light"/>
              </a:rPr>
              <a:t>.</a:t>
            </a:r>
            <a:endParaRPr lang="en-US" sz="1600" dirty="0">
              <a:latin typeface="Microsoft YaHei Ligh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Contribute </a:t>
            </a:r>
            <a:r>
              <a:rPr lang="en-US" sz="1600" dirty="0">
                <a:latin typeface="Microsoft YaHei Light"/>
              </a:rPr>
              <a:t>to mitigating climate change effects by supporting informed decision-making and sustainable development initiatives.</a:t>
            </a: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err="1">
                <a:solidFill>
                  <a:schemeClr val="bg1"/>
                </a:solidFill>
                <a:latin typeface="Microsoft YaHei"/>
                <a:ea typeface="Merriweather Sans Regular ExtraBold"/>
                <a:cs typeface="Merriweather Sans Regular ExtraBold"/>
              </a:rPr>
              <a:t>Objectives</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Tree>
    <p:extLst>
      <p:ext uri="{BB962C8B-B14F-4D97-AF65-F5344CB8AC3E}">
        <p14:creationId xmlns:p14="http://schemas.microsoft.com/office/powerpoint/2010/main" val="43473247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40855" y="2951018"/>
            <a:ext cx="4722716" cy="3173252"/>
          </a:xfrm>
          <a:prstGeom prst="rect">
            <a:avLst/>
          </a:prstGeom>
        </p:spPr>
        <p:txBody>
          <a:bodyPr lIns="45719" tIns="45720" rIns="45719" bIns="45720" anchor="ctr">
            <a:normAutofit/>
          </a:bodyPr>
          <a:lstStyle/>
          <a:p>
            <a:pPr>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latin typeface="Microsoft YaHei Light"/>
              </a:rPr>
              <a:t>My project is aligned with </a:t>
            </a:r>
            <a:r>
              <a:rPr lang="en-US" sz="1600" dirty="0">
                <a:latin typeface="Microsoft YaHei Light"/>
              </a:rPr>
              <a:t>S</a:t>
            </a:r>
            <a:r>
              <a:rPr lang="en-US" sz="1600" dirty="0" smtClean="0">
                <a:latin typeface="Microsoft YaHei Light"/>
              </a:rPr>
              <a:t>ustainable Development Goals (SDGs), specifically focusing on </a:t>
            </a:r>
            <a:r>
              <a:rPr lang="en-US" sz="1600" b="1" dirty="0" smtClean="0">
                <a:latin typeface="Microsoft YaHei Light"/>
              </a:rPr>
              <a:t>SDG </a:t>
            </a:r>
            <a:r>
              <a:rPr lang="en-US" sz="1600" b="1" dirty="0" smtClean="0">
                <a:latin typeface="Microsoft YaHei Light"/>
              </a:rPr>
              <a:t>13: Climate Action</a:t>
            </a:r>
            <a:r>
              <a:rPr lang="en-US" sz="1600" dirty="0" smtClean="0">
                <a:latin typeface="Microsoft YaHei Light"/>
              </a:rPr>
              <a:t>. The main aim for this project is to predict the Global Temperature change in the future.</a:t>
            </a:r>
            <a:endParaRPr sz="1600" b="1" dirty="0">
              <a:latin typeface="Microsoft YaHei Light"/>
            </a:endParaRPr>
          </a:p>
        </p:txBody>
      </p:sp>
      <p:sp>
        <p:nvSpPr>
          <p:cNvPr id="492" name="Rectangle"/>
          <p:cNvSpPr/>
          <p:nvPr/>
        </p:nvSpPr>
        <p:spPr>
          <a:xfrm>
            <a:off x="698305" y="2253235"/>
            <a:ext cx="4289331" cy="619598"/>
          </a:xfrm>
          <a:prstGeom prst="rect">
            <a:avLst/>
          </a:prstGeom>
          <a:solidFill>
            <a:srgbClr val="FE2E45"/>
          </a:solidFill>
          <a:ln w="12700">
            <a:miter lim="400000"/>
          </a:ln>
        </p:spPr>
        <p:txBody>
          <a:bodyPr lIns="45719" rIns="45719" anchor="ctr"/>
          <a:lstStyle/>
          <a:p>
            <a:endParaRPr/>
          </a:p>
        </p:txBody>
      </p:sp>
      <p:sp>
        <p:nvSpPr>
          <p:cNvPr id="493" name="Title 1"/>
          <p:cNvSpPr txBox="1">
            <a:spLocks noGrp="1"/>
          </p:cNvSpPr>
          <p:nvPr>
            <p:ph type="title"/>
          </p:nvPr>
        </p:nvSpPr>
        <p:spPr>
          <a:xfrm>
            <a:off x="640854" y="1629976"/>
            <a:ext cx="7756075" cy="869546"/>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tr-TR" sz="3350" b="1" dirty="0">
                <a:solidFill>
                  <a:schemeClr val="bg1"/>
                </a:solidFill>
                <a:latin typeface="Microsoft YaHei"/>
                <a:ea typeface="Merriweather Sans Regular ExtraBold"/>
                <a:cs typeface="Merriweather Sans Regular ExtraBold"/>
              </a:rPr>
              <a:t>SDG </a:t>
            </a:r>
            <a:r>
              <a:rPr lang="tr-TR" sz="3350" b="1" dirty="0" err="1">
                <a:solidFill>
                  <a:schemeClr val="bg1"/>
                </a:solidFill>
                <a:latin typeface="Microsoft YaHei"/>
                <a:ea typeface="Merriweather Sans Regular ExtraBold"/>
                <a:cs typeface="Merriweather Sans Regular ExtraBold"/>
              </a:rPr>
              <a:t>Relation</a:t>
            </a:r>
            <a:endParaRPr lang="tr-TR" sz="3350" b="1" dirty="0">
              <a:solidFill>
                <a:schemeClr val="bg1"/>
              </a:solidFill>
              <a:latin typeface="Microsoft YaHei"/>
              <a:ea typeface="Merriweather Sans Regular ExtraBold"/>
              <a:cs typeface="Merriweather Sans Regular ExtraBold"/>
            </a:endParaRP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pic>
        <p:nvPicPr>
          <p:cNvPr id="4" name="Picture 3"/>
          <p:cNvPicPr>
            <a:picLocks noChangeAspect="1"/>
          </p:cNvPicPr>
          <p:nvPr/>
        </p:nvPicPr>
        <p:blipFill>
          <a:blip r:embed="rId12"/>
          <a:stretch>
            <a:fillRect/>
          </a:stretch>
        </p:blipFill>
        <p:spPr>
          <a:xfrm>
            <a:off x="5363570" y="1219869"/>
            <a:ext cx="6807636" cy="4085967"/>
          </a:xfrm>
          <a:prstGeom prst="rect">
            <a:avLst/>
          </a:prstGeom>
        </p:spPr>
      </p:pic>
    </p:spTree>
    <p:extLst>
      <p:ext uri="{BB962C8B-B14F-4D97-AF65-F5344CB8AC3E}">
        <p14:creationId xmlns:p14="http://schemas.microsoft.com/office/powerpoint/2010/main" val="172937931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Rectangle"/>
          <p:cNvSpPr/>
          <p:nvPr/>
        </p:nvSpPr>
        <p:spPr>
          <a:xfrm>
            <a:off x="-5486292" y="1322899"/>
            <a:ext cx="12203767" cy="5535101"/>
          </a:xfrm>
          <a:prstGeom prst="rect">
            <a:avLst/>
          </a:prstGeom>
          <a:solidFill>
            <a:srgbClr val="4617DE"/>
          </a:solidFill>
          <a:ln w="12700">
            <a:solidFill>
              <a:srgbClr val="4617DE"/>
            </a:solidFill>
            <a:miter lim="400000"/>
          </a:ln>
        </p:spPr>
        <p:txBody>
          <a:bodyPr lIns="45719" rIns="45719" anchor="ctr"/>
          <a:lstStyle/>
          <a:p>
            <a:endParaRPr/>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6"/>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ln>
        </p:spPr>
      </p:pic>
      <p:sp>
        <p:nvSpPr>
          <p:cNvPr id="476" name="A new generation…"/>
          <p:cNvSpPr txBox="1"/>
          <p:nvPr/>
        </p:nvSpPr>
        <p:spPr>
          <a:xfrm>
            <a:off x="6517835" y="3292353"/>
            <a:ext cx="5864022" cy="661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tr-TR" b="1" dirty="0">
                <a:solidFill>
                  <a:schemeClr val="bg1"/>
                </a:solidFill>
                <a:latin typeface="Microsoft YaHei"/>
              </a:rPr>
              <a:t>Data</a:t>
            </a:r>
            <a:endParaRPr b="1" dirty="0">
              <a:solidFill>
                <a:schemeClr val="bg1"/>
              </a:solidFill>
              <a:latin typeface="Microsoft YaHei"/>
            </a:endParaRPr>
          </a:p>
        </p:txBody>
      </p:sp>
    </p:spTree>
    <p:extLst>
      <p:ext uri="{BB962C8B-B14F-4D97-AF65-F5344CB8AC3E}">
        <p14:creationId xmlns:p14="http://schemas.microsoft.com/office/powerpoint/2010/main" val="320988935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lcf76f155ced4ddcb4097134ff3c332f xmlns="6259e846-8b77-4076-b7b3-191dee427045">
      <Terms xmlns="http://schemas.microsoft.com/office/infopath/2007/PartnerControls"/>
    </lcf76f155ced4ddcb4097134ff3c332f>
    <SharedWithUsers xmlns="97847797-b717-4ffb-b5fd-2a237f853cda">
      <UserInfo>
        <DisplayName>Yawen Liu</DisplayName>
        <AccountId>199</AccountId>
        <AccountType/>
      </UserInfo>
    </SharedWithUsers>
    <_Flow_SignoffStatus xmlns="6259e846-8b77-4076-b7b3-191dee42704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5" ma:contentTypeDescription="Create a new document." ma:contentTypeScope="" ma:versionID="1314add8d98afe7b1ad8b68d04a9bd93">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5fce5cc6bbfd5576a0b874f3de58ed7d"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2449C5-8A7C-4DDF-8BBD-9834F5F8D2B3}">
  <ds:schemaRefs>
    <ds:schemaRef ds:uri="6259e846-8b77-4076-b7b3-191dee427045"/>
    <ds:schemaRef ds:uri="97847797-b717-4ffb-b5fd-2a237f853c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2FFB1A3-86F8-4D83-B399-9B6D5E293CEC}">
  <ds:schemaRefs>
    <ds:schemaRef ds:uri="http://schemas.microsoft.com/sharepoint/v3/contenttype/forms"/>
  </ds:schemaRefs>
</ds:datastoreItem>
</file>

<file path=customXml/itemProps3.xml><?xml version="1.0" encoding="utf-8"?>
<ds:datastoreItem xmlns:ds="http://schemas.openxmlformats.org/officeDocument/2006/customXml" ds:itemID="{C514ABFA-9A30-4B41-8A66-6FBD4BAF2C1A}">
  <ds:schemaRefs>
    <ds:schemaRef ds:uri="6259e846-8b77-4076-b7b3-191dee427045"/>
    <ds:schemaRef ds:uri="97847797-b717-4ffb-b5fd-2a237f853c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1935</TotalTime>
  <Words>955</Words>
  <Application>Microsoft Office PowerPoint</Application>
  <PresentationFormat>Widescreen</PresentationFormat>
  <Paragraphs>104</Paragraphs>
  <Slides>25</Slides>
  <Notes>18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Microsoft YaHei</vt:lpstr>
      <vt:lpstr>Microsoft YaHei Light</vt:lpstr>
      <vt:lpstr>Arial</vt:lpstr>
      <vt:lpstr>Calibri</vt:lpstr>
      <vt:lpstr>Calibri Light</vt:lpstr>
      <vt:lpstr>Helvetica Neue Thin</vt:lpstr>
      <vt:lpstr>Merriweather Sans Light</vt:lpstr>
      <vt:lpstr>Merriweather Sans Regular</vt:lpstr>
      <vt:lpstr>Merriweather Sans Regular ExtraBold</vt:lpstr>
      <vt:lpstr>Myriad Pro Semibold</vt:lpstr>
      <vt:lpstr>Wingdings</vt:lpstr>
      <vt:lpstr>frontiertech</vt:lpstr>
      <vt:lpstr>PowerPoint Presentation</vt:lpstr>
      <vt:lpstr>PowerPoint Presentation</vt:lpstr>
      <vt:lpstr>Outline</vt:lpstr>
      <vt:lpstr>PowerPoint Presentation</vt:lpstr>
      <vt:lpstr>Background</vt:lpstr>
      <vt:lpstr>Background</vt:lpstr>
      <vt:lpstr>Objectives</vt:lpstr>
      <vt:lpstr>SDG Relation</vt:lpstr>
      <vt:lpstr>PowerPoint Presentation</vt:lpstr>
      <vt:lpstr>Data Collection</vt:lpstr>
      <vt:lpstr>Data Collection</vt:lpstr>
      <vt:lpstr>Data Collection</vt:lpstr>
      <vt:lpstr>Exploratory Data Analysis (EDA) and Feature Engineering</vt:lpstr>
      <vt:lpstr>Exploratory Data Analysis (EDA) and Feature Engineering</vt:lpstr>
      <vt:lpstr>PowerPoint Presentation</vt:lpstr>
      <vt:lpstr>Model Selection and Training</vt:lpstr>
      <vt:lpstr>Model Selection and Training</vt:lpstr>
      <vt:lpstr>Model Evaluation and Hyperparameter Tuning</vt:lpstr>
      <vt:lpstr>Model Evaluation and Hyperparameter Tuning</vt:lpstr>
      <vt:lpstr>Model Evaluation and Hyperparameter Tuning</vt:lpstr>
      <vt:lpstr>PowerPoint Presentation</vt:lpstr>
      <vt:lpstr>Evaluation Results</vt:lpstr>
      <vt:lpstr>Futurework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baqer</cp:lastModifiedBy>
  <cp:revision>57</cp:revision>
  <dcterms:modified xsi:type="dcterms:W3CDTF">2024-07-10T07:56:05Z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ies>
</file>